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66" r:id="rId2"/>
    <p:sldMasterId id="2147483648" r:id="rId3"/>
  </p:sldMasterIdLst>
  <p:handoutMasterIdLst>
    <p:handoutMasterId r:id="rId11"/>
  </p:handoutMasterIdLst>
  <p:sldIdLst>
    <p:sldId id="256" r:id="rId4"/>
    <p:sldId id="259" r:id="rId5"/>
    <p:sldId id="260" r:id="rId6"/>
    <p:sldId id="261" r:id="rId7"/>
    <p:sldId id="262" r:id="rId8"/>
    <p:sldId id="263" r:id="rId9"/>
    <p:sldId id="264" r:id="rId10"/>
  </p:sldIdLst>
  <p:sldSz cx="9144000" cy="6858000" type="screen4x3"/>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研修記録用紙" id="{FD2ED4C7-330B-4569-A6EF-C377F26742AF}">
          <p14:sldIdLst>
            <p14:sldId id="256"/>
            <p14:sldId id="259"/>
            <p14:sldId id="260"/>
          </p14:sldIdLst>
        </p14:section>
        <p14:section name="研修記録１" id="{8393915C-7431-48E3-92B7-1BCEBC1CEC68}">
          <p14:sldIdLst>
            <p14:sldId id="261"/>
            <p14:sldId id="262"/>
            <p14:sldId id="263"/>
            <p14:sldId id="264"/>
          </p14:sldIdLst>
        </p14:section>
        <p14:section name="研修記録２" id="{0CFB825E-C2DA-4E23-BA00-8D0EC6DFACCA}">
          <p14:sldIdLst/>
        </p14:section>
        <p14:section name="研修記録３" id="{2C0E621C-E10B-4D33-8616-C1A707131D07}">
          <p14:sldIdLst/>
        </p14:section>
        <p14:section name="研修記録４" id="{315BB31E-0CC0-434A-A0D6-5D2B61B47915}">
          <p14:sldIdLst/>
        </p14:section>
        <p14:section name="研修記録５" id="{ECD89F6B-02BB-4E4E-88E4-1B1A160BC210}">
          <p14:sldIdLst/>
        </p14:section>
        <p14:section name="研修記録６" id="{09949609-445A-43E2-A06D-1168CDD38A6B}">
          <p14:sldIdLst/>
        </p14:section>
        <p14:section name="研修記録７" id="{E0984860-9D17-4122-BB01-08DB5697B7E3}">
          <p14:sldIdLst/>
        </p14:section>
        <p14:section name="研修記録８" id="{E8959FE6-9384-473A-9912-E229036E6C4E}">
          <p14:sldIdLst/>
        </p14:section>
        <p14:section name="研修記録９" id="{29A7FA9D-9BFB-4B29-B773-77F9554AC5C9}">
          <p14:sldIdLst/>
        </p14:section>
        <p14:section name="研修記録１０" id="{349F76CF-3C9B-45D2-A612-D43D56BFB0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529" autoAdjust="0"/>
  </p:normalViewPr>
  <p:slideViewPr>
    <p:cSldViewPr snapToGrid="0" snapToObjects="1">
      <p:cViewPr varScale="1">
        <p:scale>
          <a:sx n="72" d="100"/>
          <a:sy n="72" d="100"/>
        </p:scale>
        <p:origin x="14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40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8119255-B9E2-4512-A574-D2EAA3C78DF0}"/>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FC3741F1-F28A-4315-86EA-25E04B5575A4}"/>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EE7B8B2-7FA5-4D62-B5D5-466E67B7F35F}" type="datetimeFigureOut">
              <a:rPr kumimoji="1" lang="ja-JP" altLang="en-US" smtClean="0"/>
              <a:t>2023/8/4</a:t>
            </a:fld>
            <a:endParaRPr kumimoji="1" lang="ja-JP" altLang="en-US"/>
          </a:p>
        </p:txBody>
      </p:sp>
      <p:sp>
        <p:nvSpPr>
          <p:cNvPr id="4" name="フッター プレースホルダー 3">
            <a:extLst>
              <a:ext uri="{FF2B5EF4-FFF2-40B4-BE49-F238E27FC236}">
                <a16:creationId xmlns:a16="http://schemas.microsoft.com/office/drawing/2014/main" id="{E8CB5EC5-4A5F-4819-A2C1-12C1C8028F87}"/>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D2A4CA3-8B39-4220-A49F-DB58F956B908}"/>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EDECBCA6-F79D-4F61-9408-D5E4CAFE473A}" type="slidenum">
              <a:rPr kumimoji="1" lang="ja-JP" altLang="en-US" smtClean="0"/>
              <a:t>‹#›</a:t>
            </a:fld>
            <a:endParaRPr kumimoji="1" lang="ja-JP" altLang="en-US"/>
          </a:p>
        </p:txBody>
      </p:sp>
    </p:spTree>
    <p:extLst>
      <p:ext uri="{BB962C8B-B14F-4D97-AF65-F5344CB8AC3E}">
        <p14:creationId xmlns:p14="http://schemas.microsoft.com/office/powerpoint/2010/main" val="38149514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手術記録 用紙１">
    <p:spTree>
      <p:nvGrpSpPr>
        <p:cNvPr id="1" name=""/>
        <p:cNvGrpSpPr/>
        <p:nvPr/>
      </p:nvGrpSpPr>
      <p:grpSpPr>
        <a:xfrm>
          <a:off x="0" y="0"/>
          <a:ext cx="0" cy="0"/>
          <a:chOff x="0" y="0"/>
          <a:chExt cx="0" cy="0"/>
        </a:xfrm>
      </p:grpSpPr>
      <p:sp>
        <p:nvSpPr>
          <p:cNvPr id="6" name="テキスト ボックス 5"/>
          <p:cNvSpPr txBox="1"/>
          <p:nvPr userDrawn="1"/>
        </p:nvSpPr>
        <p:spPr>
          <a:xfrm>
            <a:off x="6390780" y="177003"/>
            <a:ext cx="849605" cy="276999"/>
          </a:xfrm>
          <a:prstGeom prst="rect">
            <a:avLst/>
          </a:prstGeom>
          <a:noFill/>
        </p:spPr>
        <p:txBody>
          <a:bodyPr wrap="square" rtlCol="0">
            <a:spAutoFit/>
          </a:bodyPr>
          <a:lstStyle/>
          <a:p>
            <a:r>
              <a:rPr kumimoji="1" lang="ja-JP" altLang="en-US" sz="1200" u="none" dirty="0">
                <a:latin typeface="+mj-lt"/>
                <a:ea typeface="+mj-ea"/>
              </a:rPr>
              <a:t>症例番号</a:t>
            </a:r>
          </a:p>
        </p:txBody>
      </p:sp>
      <p:sp>
        <p:nvSpPr>
          <p:cNvPr id="11" name="テキスト ボックス 10"/>
          <p:cNvSpPr txBox="1"/>
          <p:nvPr userDrawn="1"/>
        </p:nvSpPr>
        <p:spPr>
          <a:xfrm>
            <a:off x="574880" y="1873208"/>
            <a:ext cx="646331" cy="276999"/>
          </a:xfrm>
          <a:prstGeom prst="rect">
            <a:avLst/>
          </a:prstGeom>
          <a:noFill/>
        </p:spPr>
        <p:txBody>
          <a:bodyPr wrap="none" rtlCol="0">
            <a:spAutoFit/>
          </a:bodyPr>
          <a:lstStyle/>
          <a:p>
            <a:r>
              <a:rPr kumimoji="1" lang="ja-JP" altLang="en-US" sz="1200" u="none" dirty="0">
                <a:latin typeface="+mj-lt"/>
                <a:ea typeface="+mj-ea"/>
              </a:rPr>
              <a:t>診断名</a:t>
            </a:r>
          </a:p>
        </p:txBody>
      </p:sp>
      <p:sp>
        <p:nvSpPr>
          <p:cNvPr id="17" name="テキスト プレースホルダー 16"/>
          <p:cNvSpPr>
            <a:spLocks noGrp="1"/>
          </p:cNvSpPr>
          <p:nvPr>
            <p:ph type="body" sz="quarter" idx="15" hasCustomPrompt="1"/>
          </p:nvPr>
        </p:nvSpPr>
        <p:spPr>
          <a:xfrm>
            <a:off x="7233271" y="128307"/>
            <a:ext cx="1552744" cy="368300"/>
          </a:xfrm>
          <a:prstGeom prst="rect">
            <a:avLst/>
          </a:prstGeom>
        </p:spPr>
        <p:txBody>
          <a:bodyPr anchor="ctr">
            <a:noAutofit/>
          </a:bodyPr>
          <a:lstStyle>
            <a:lvl1pPr algn="ctr">
              <a:defRPr sz="1200" u="none">
                <a:latin typeface="+mj-lt"/>
                <a:ea typeface="+mj-ea"/>
              </a:defRPr>
            </a:lvl1pPr>
          </a:lstStyle>
          <a:p>
            <a:pPr lvl="0"/>
            <a:r>
              <a:rPr kumimoji="1" lang="ja-JP" altLang="en-US" sz="1400" dirty="0"/>
              <a:t>（番号を記入）</a:t>
            </a:r>
            <a:endParaRPr kumimoji="1" lang="ja-JP" altLang="en-US" dirty="0"/>
          </a:p>
        </p:txBody>
      </p:sp>
      <p:sp>
        <p:nvSpPr>
          <p:cNvPr id="20" name="テキスト ボックス 19"/>
          <p:cNvSpPr txBox="1"/>
          <p:nvPr userDrawn="1"/>
        </p:nvSpPr>
        <p:spPr>
          <a:xfrm>
            <a:off x="138070" y="111681"/>
            <a:ext cx="2866774" cy="276999"/>
          </a:xfrm>
          <a:prstGeom prst="rect">
            <a:avLst/>
          </a:prstGeom>
          <a:noFill/>
        </p:spPr>
        <p:txBody>
          <a:bodyPr wrap="square" rtlCol="0">
            <a:spAutoFit/>
          </a:bodyPr>
          <a:lstStyle/>
          <a:p>
            <a:r>
              <a:rPr kumimoji="1" lang="ja-JP" altLang="en-US" sz="1200" u="none" dirty="0">
                <a:latin typeface="+mj-lt"/>
                <a:ea typeface="+mj-ea"/>
              </a:rPr>
              <a:t>１０症例研修記録用紙　様式１）</a:t>
            </a:r>
          </a:p>
        </p:txBody>
      </p:sp>
      <p:sp>
        <p:nvSpPr>
          <p:cNvPr id="22" name="テキスト プレースホルダー 21"/>
          <p:cNvSpPr>
            <a:spLocks noGrp="1"/>
          </p:cNvSpPr>
          <p:nvPr>
            <p:ph type="body" sz="quarter" idx="16" hasCustomPrompt="1"/>
          </p:nvPr>
        </p:nvSpPr>
        <p:spPr>
          <a:xfrm>
            <a:off x="7232880" y="496607"/>
            <a:ext cx="1552575" cy="338138"/>
          </a:xfrm>
          <a:prstGeom prst="rect">
            <a:avLst/>
          </a:prstGeom>
        </p:spPr>
        <p:txBody>
          <a:bodyPr anchor="ctr">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（区分）</a:t>
            </a:r>
          </a:p>
        </p:txBody>
      </p:sp>
      <p:sp>
        <p:nvSpPr>
          <p:cNvPr id="24" name="テキスト ボックス 23"/>
          <p:cNvSpPr txBox="1"/>
          <p:nvPr userDrawn="1"/>
        </p:nvSpPr>
        <p:spPr>
          <a:xfrm>
            <a:off x="6669978" y="541120"/>
            <a:ext cx="672662" cy="276999"/>
          </a:xfrm>
          <a:prstGeom prst="rect">
            <a:avLst/>
          </a:prstGeom>
          <a:noFill/>
        </p:spPr>
        <p:txBody>
          <a:bodyPr wrap="square" rtlCol="0">
            <a:spAutoFit/>
          </a:bodyPr>
          <a:lstStyle/>
          <a:p>
            <a:r>
              <a:rPr kumimoji="1" lang="ja-JP" altLang="en-US" sz="1200" u="none" dirty="0">
                <a:latin typeface="+mj-lt"/>
                <a:ea typeface="+mj-ea"/>
              </a:rPr>
              <a:t>区分</a:t>
            </a:r>
          </a:p>
        </p:txBody>
      </p:sp>
      <p:sp>
        <p:nvSpPr>
          <p:cNvPr id="25" name="テキスト ボックス 24"/>
          <p:cNvSpPr txBox="1"/>
          <p:nvPr userDrawn="1"/>
        </p:nvSpPr>
        <p:spPr>
          <a:xfrm>
            <a:off x="415223" y="551041"/>
            <a:ext cx="1045940" cy="276999"/>
          </a:xfrm>
          <a:prstGeom prst="rect">
            <a:avLst/>
          </a:prstGeom>
          <a:noFill/>
        </p:spPr>
        <p:txBody>
          <a:bodyPr wrap="square" rtlCol="0">
            <a:spAutoFit/>
          </a:bodyPr>
          <a:lstStyle/>
          <a:p>
            <a:r>
              <a:rPr kumimoji="1" lang="ja-JP" altLang="en-US" sz="1200" u="none" dirty="0">
                <a:latin typeface="+mj-lt"/>
                <a:ea typeface="+mj-ea"/>
              </a:rPr>
              <a:t>研修施設名</a:t>
            </a:r>
          </a:p>
        </p:txBody>
      </p:sp>
      <p:sp>
        <p:nvSpPr>
          <p:cNvPr id="27" name="テキスト プレースホルダー 26"/>
          <p:cNvSpPr>
            <a:spLocks noGrp="1"/>
          </p:cNvSpPr>
          <p:nvPr>
            <p:ph type="body" sz="quarter" idx="17" hasCustomPrompt="1"/>
          </p:nvPr>
        </p:nvSpPr>
        <p:spPr>
          <a:xfrm>
            <a:off x="1571457" y="536767"/>
            <a:ext cx="3884613" cy="556984"/>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（研修施設名）</a:t>
            </a:r>
            <a:endParaRPr kumimoji="1" lang="en-US" altLang="ja-JP" dirty="0"/>
          </a:p>
          <a:p>
            <a:pPr lvl="0"/>
            <a:r>
              <a:rPr kumimoji="1" lang="ja-JP" altLang="en-US" dirty="0"/>
              <a:t>（所在地）</a:t>
            </a:r>
          </a:p>
        </p:txBody>
      </p:sp>
      <p:sp>
        <p:nvSpPr>
          <p:cNvPr id="28" name="テキスト ボックス 27"/>
          <p:cNvSpPr txBox="1"/>
          <p:nvPr userDrawn="1"/>
        </p:nvSpPr>
        <p:spPr>
          <a:xfrm>
            <a:off x="415223" y="1424099"/>
            <a:ext cx="1156234" cy="276999"/>
          </a:xfrm>
          <a:prstGeom prst="rect">
            <a:avLst/>
          </a:prstGeom>
          <a:noFill/>
        </p:spPr>
        <p:txBody>
          <a:bodyPr wrap="square" rtlCol="0">
            <a:spAutoFit/>
          </a:bodyPr>
          <a:lstStyle/>
          <a:p>
            <a:r>
              <a:rPr kumimoji="1" lang="ja-JP" altLang="en-US" sz="1200" u="none" dirty="0"/>
              <a:t>カルテ番号</a:t>
            </a:r>
          </a:p>
        </p:txBody>
      </p:sp>
      <p:sp>
        <p:nvSpPr>
          <p:cNvPr id="32" name="テキスト ボックス 31"/>
          <p:cNvSpPr txBox="1"/>
          <p:nvPr userDrawn="1"/>
        </p:nvSpPr>
        <p:spPr>
          <a:xfrm>
            <a:off x="5298724" y="1424099"/>
            <a:ext cx="1008929" cy="276999"/>
          </a:xfrm>
          <a:prstGeom prst="rect">
            <a:avLst/>
          </a:prstGeom>
          <a:noFill/>
        </p:spPr>
        <p:txBody>
          <a:bodyPr wrap="square" rtlCol="0">
            <a:spAutoFit/>
          </a:bodyPr>
          <a:lstStyle/>
          <a:p>
            <a:r>
              <a:rPr kumimoji="1" lang="ja-JP" altLang="en-US" sz="1200" u="none" dirty="0"/>
              <a:t>手術時年齢</a:t>
            </a:r>
          </a:p>
        </p:txBody>
      </p:sp>
      <p:sp>
        <p:nvSpPr>
          <p:cNvPr id="34" name="テキスト プレースホルダー 21"/>
          <p:cNvSpPr>
            <a:spLocks noGrp="1"/>
          </p:cNvSpPr>
          <p:nvPr>
            <p:ph type="body" sz="quarter" idx="20" hasCustomPrompt="1"/>
          </p:nvPr>
        </p:nvSpPr>
        <p:spPr>
          <a:xfrm>
            <a:off x="6307008" y="1424099"/>
            <a:ext cx="983892" cy="252000"/>
          </a:xfrm>
          <a:prstGeom prst="rect">
            <a:avLst/>
          </a:prstGeom>
        </p:spPr>
        <p:txBody>
          <a:bodyPr lIns="0" rIns="36000" anchor="ctr">
            <a:noAutofit/>
          </a:bodyPr>
          <a:lstStyle>
            <a:lvl1pPr algn="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（手術時年齢）</a:t>
            </a:r>
          </a:p>
        </p:txBody>
      </p:sp>
      <p:sp>
        <p:nvSpPr>
          <p:cNvPr id="35" name="テキスト ボックス 34"/>
          <p:cNvSpPr txBox="1"/>
          <p:nvPr userDrawn="1"/>
        </p:nvSpPr>
        <p:spPr>
          <a:xfrm>
            <a:off x="5298340" y="1873208"/>
            <a:ext cx="788520" cy="276999"/>
          </a:xfrm>
          <a:prstGeom prst="rect">
            <a:avLst/>
          </a:prstGeom>
          <a:noFill/>
        </p:spPr>
        <p:txBody>
          <a:bodyPr wrap="square" rtlCol="0">
            <a:spAutoFit/>
          </a:bodyPr>
          <a:lstStyle/>
          <a:p>
            <a:r>
              <a:rPr kumimoji="1" lang="ja-JP" altLang="en-US" sz="1200" u="none" dirty="0"/>
              <a:t>手術名</a:t>
            </a:r>
          </a:p>
        </p:txBody>
      </p:sp>
      <p:sp>
        <p:nvSpPr>
          <p:cNvPr id="36" name="テキスト プレースホルダー 21"/>
          <p:cNvSpPr>
            <a:spLocks noGrp="1"/>
          </p:cNvSpPr>
          <p:nvPr>
            <p:ph type="body" sz="quarter" idx="21" hasCustomPrompt="1"/>
          </p:nvPr>
        </p:nvSpPr>
        <p:spPr>
          <a:xfrm>
            <a:off x="6307653" y="1873208"/>
            <a:ext cx="2652111" cy="784914"/>
          </a:xfrm>
          <a:prstGeom prst="rect">
            <a:avLst/>
          </a:prstGeom>
        </p:spPr>
        <p:txBody>
          <a:bodyP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（手術名）　　　　　　　　　　　　　　</a:t>
            </a:r>
            <a:endParaRPr kumimoji="1" lang="en-US" altLang="ja-JP" dirty="0"/>
          </a:p>
          <a:p>
            <a:pPr lvl="0"/>
            <a:r>
              <a:rPr kumimoji="1" lang="ja-JP" altLang="ja-JP" dirty="0"/>
              <a:t>　</a:t>
            </a:r>
            <a:r>
              <a:rPr kumimoji="1" lang="ja-JP" altLang="en-US" dirty="0"/>
              <a:t>　　　　　　　　　　　　　　　　　　　</a:t>
            </a:r>
            <a:endParaRPr kumimoji="1" lang="en-US" altLang="ja-JP" dirty="0"/>
          </a:p>
          <a:p>
            <a:pPr lvl="0"/>
            <a:r>
              <a:rPr kumimoji="1" lang="ja-JP" altLang="ja-JP" dirty="0"/>
              <a:t>　</a:t>
            </a:r>
            <a:r>
              <a:rPr kumimoji="1" lang="ja-JP" altLang="en-US" dirty="0"/>
              <a:t>　　　　　　　　　　　　　　　　　　　</a:t>
            </a:r>
            <a:endParaRPr kumimoji="1" lang="en-US" altLang="ja-JP" dirty="0"/>
          </a:p>
        </p:txBody>
      </p:sp>
      <p:sp>
        <p:nvSpPr>
          <p:cNvPr id="37" name="テキスト ボックス 36"/>
          <p:cNvSpPr txBox="1"/>
          <p:nvPr userDrawn="1"/>
        </p:nvSpPr>
        <p:spPr>
          <a:xfrm>
            <a:off x="6669978" y="892476"/>
            <a:ext cx="672662" cy="276999"/>
          </a:xfrm>
          <a:prstGeom prst="rect">
            <a:avLst/>
          </a:prstGeom>
          <a:noFill/>
        </p:spPr>
        <p:txBody>
          <a:bodyPr wrap="square" rtlCol="0">
            <a:spAutoFit/>
          </a:bodyPr>
          <a:lstStyle/>
          <a:p>
            <a:r>
              <a:rPr kumimoji="1" lang="ja-JP" altLang="en-US" sz="1200" u="none" dirty="0">
                <a:latin typeface="+mj-lt"/>
                <a:ea typeface="+mj-ea"/>
              </a:rPr>
              <a:t>部位</a:t>
            </a:r>
          </a:p>
        </p:txBody>
      </p:sp>
      <p:sp>
        <p:nvSpPr>
          <p:cNvPr id="38" name="テキスト プレースホルダー 21"/>
          <p:cNvSpPr>
            <a:spLocks noGrp="1"/>
          </p:cNvSpPr>
          <p:nvPr>
            <p:ph type="body" sz="quarter" idx="22" hasCustomPrompt="1"/>
          </p:nvPr>
        </p:nvSpPr>
        <p:spPr>
          <a:xfrm>
            <a:off x="7232880" y="864004"/>
            <a:ext cx="1552575" cy="338138"/>
          </a:xfrm>
          <a:prstGeom prst="rect">
            <a:avLst/>
          </a:prstGeom>
        </p:spPr>
        <p:txBody>
          <a:bodyPr anchor="ctr">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（部位）</a:t>
            </a:r>
          </a:p>
        </p:txBody>
      </p:sp>
      <p:sp>
        <p:nvSpPr>
          <p:cNvPr id="39" name="テキスト プレースホルダー 26"/>
          <p:cNvSpPr>
            <a:spLocks noGrp="1"/>
          </p:cNvSpPr>
          <p:nvPr>
            <p:ph type="body" sz="quarter" idx="23" hasCustomPrompt="1"/>
          </p:nvPr>
        </p:nvSpPr>
        <p:spPr>
          <a:xfrm>
            <a:off x="1571457" y="1424099"/>
            <a:ext cx="3350888" cy="252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（カルテ番号）</a:t>
            </a:r>
          </a:p>
        </p:txBody>
      </p:sp>
      <p:sp>
        <p:nvSpPr>
          <p:cNvPr id="40" name="テキスト プレースホルダー 26"/>
          <p:cNvSpPr>
            <a:spLocks noGrp="1"/>
          </p:cNvSpPr>
          <p:nvPr>
            <p:ph type="body" sz="quarter" idx="24" hasCustomPrompt="1"/>
          </p:nvPr>
        </p:nvSpPr>
        <p:spPr>
          <a:xfrm>
            <a:off x="1571457" y="1873208"/>
            <a:ext cx="3350888" cy="756566"/>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（診断名）　　　　　　　　　　　　　　　　　　　　　　　　</a:t>
            </a:r>
            <a:endParaRPr kumimoji="1" lang="en-US" altLang="ja-JP" dirty="0"/>
          </a:p>
          <a:p>
            <a:pPr lvl="0"/>
            <a:r>
              <a:rPr kumimoji="1" lang="ja-JP" altLang="ja-JP" dirty="0"/>
              <a:t>　</a:t>
            </a:r>
            <a:r>
              <a:rPr kumimoji="1" lang="ja-JP" altLang="en-US" dirty="0"/>
              <a:t>　　　　　　　　　　　　　　　　　　　　　　　　　　　　　</a:t>
            </a:r>
            <a:endParaRPr kumimoji="1" lang="en-US" altLang="ja-JP" dirty="0"/>
          </a:p>
          <a:p>
            <a:pPr lvl="0"/>
            <a:r>
              <a:rPr kumimoji="1" lang="ja-JP" altLang="ja-JP" dirty="0"/>
              <a:t>　</a:t>
            </a:r>
            <a:r>
              <a:rPr kumimoji="1" lang="ja-JP" altLang="en-US" dirty="0"/>
              <a:t>　　　　　　　　　　　　　　　　　　　　　　　　　　　　　</a:t>
            </a:r>
            <a:endParaRPr kumimoji="1" lang="en-US" altLang="ja-JP" dirty="0"/>
          </a:p>
          <a:p>
            <a:pPr lvl="0"/>
            <a:endParaRPr kumimoji="1" lang="ja-JP" altLang="en-US" dirty="0"/>
          </a:p>
        </p:txBody>
      </p:sp>
      <p:sp>
        <p:nvSpPr>
          <p:cNvPr id="41" name="テキスト ボックス 40"/>
          <p:cNvSpPr txBox="1"/>
          <p:nvPr userDrawn="1"/>
        </p:nvSpPr>
        <p:spPr>
          <a:xfrm>
            <a:off x="291612" y="2862332"/>
            <a:ext cx="2154436" cy="184666"/>
          </a:xfrm>
          <a:prstGeom prst="rect">
            <a:avLst/>
          </a:prstGeom>
          <a:noFill/>
        </p:spPr>
        <p:txBody>
          <a:bodyPr wrap="none" lIns="0" tIns="0" rIns="0" bIns="0" rtlCol="0">
            <a:spAutoFit/>
          </a:bodyPr>
          <a:lstStyle/>
          <a:p>
            <a:r>
              <a:rPr kumimoji="1" lang="ja-JP" altLang="en-US" sz="1200" u="none" dirty="0">
                <a:latin typeface="+mj-lt"/>
                <a:ea typeface="+mj-ea"/>
              </a:rPr>
              <a:t>手術前の経過・状態（検査・記録）</a:t>
            </a:r>
          </a:p>
        </p:txBody>
      </p:sp>
      <p:sp>
        <p:nvSpPr>
          <p:cNvPr id="42" name="テキスト プレースホルダー 26"/>
          <p:cNvSpPr>
            <a:spLocks noGrp="1"/>
          </p:cNvSpPr>
          <p:nvPr>
            <p:ph type="body" sz="quarter" idx="25" hasCustomPrompt="1"/>
          </p:nvPr>
        </p:nvSpPr>
        <p:spPr>
          <a:xfrm>
            <a:off x="291611" y="3109170"/>
            <a:ext cx="3826800" cy="288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endParaRPr kumimoji="1" lang="en-US" altLang="ja-JP" dirty="0"/>
          </a:p>
          <a:p>
            <a:pPr lvl="0"/>
            <a:endParaRPr kumimoji="1" lang="ja-JP" altLang="en-US" dirty="0"/>
          </a:p>
        </p:txBody>
      </p:sp>
      <p:sp>
        <p:nvSpPr>
          <p:cNvPr id="43" name="テキスト ボックス 42"/>
          <p:cNvSpPr txBox="1"/>
          <p:nvPr userDrawn="1"/>
        </p:nvSpPr>
        <p:spPr>
          <a:xfrm>
            <a:off x="4640315" y="2862332"/>
            <a:ext cx="2154436" cy="184666"/>
          </a:xfrm>
          <a:prstGeom prst="rect">
            <a:avLst/>
          </a:prstGeom>
          <a:noFill/>
        </p:spPr>
        <p:txBody>
          <a:bodyPr wrap="none" lIns="0" tIns="0" rIns="0" bIns="0" rtlCol="0">
            <a:spAutoFit/>
          </a:bodyPr>
          <a:lstStyle/>
          <a:p>
            <a:r>
              <a:rPr kumimoji="1" lang="ja-JP" altLang="en-US" sz="1200" u="none" dirty="0">
                <a:latin typeface="+mj-lt"/>
                <a:ea typeface="+mj-ea"/>
              </a:rPr>
              <a:t>手術後の経過・状態（検査・記録）</a:t>
            </a:r>
          </a:p>
        </p:txBody>
      </p:sp>
      <p:sp>
        <p:nvSpPr>
          <p:cNvPr id="44" name="テキスト プレースホルダー 26"/>
          <p:cNvSpPr>
            <a:spLocks noGrp="1"/>
          </p:cNvSpPr>
          <p:nvPr>
            <p:ph type="body" sz="quarter" idx="26" hasCustomPrompt="1"/>
          </p:nvPr>
        </p:nvSpPr>
        <p:spPr>
          <a:xfrm>
            <a:off x="4640314" y="3109170"/>
            <a:ext cx="3826800" cy="288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endParaRPr kumimoji="1" lang="en-US" altLang="ja-JP" dirty="0"/>
          </a:p>
          <a:p>
            <a:pPr lvl="0"/>
            <a:endParaRPr kumimoji="1" lang="ja-JP" altLang="en-US" dirty="0"/>
          </a:p>
        </p:txBody>
      </p:sp>
      <p:sp>
        <p:nvSpPr>
          <p:cNvPr id="45" name="テキスト ボックス 44"/>
          <p:cNvSpPr txBox="1"/>
          <p:nvPr userDrawn="1"/>
        </p:nvSpPr>
        <p:spPr>
          <a:xfrm>
            <a:off x="291612" y="6149814"/>
            <a:ext cx="800219" cy="276999"/>
          </a:xfrm>
          <a:prstGeom prst="rect">
            <a:avLst/>
          </a:prstGeom>
          <a:noFill/>
        </p:spPr>
        <p:txBody>
          <a:bodyPr wrap="none" rtlCol="0">
            <a:spAutoFit/>
          </a:bodyPr>
          <a:lstStyle/>
          <a:p>
            <a:r>
              <a:rPr kumimoji="1" lang="ja-JP" altLang="en-US" sz="1200" u="none" dirty="0">
                <a:latin typeface="+mj-lt"/>
                <a:ea typeface="+mj-ea"/>
              </a:rPr>
              <a:t>特記事項</a:t>
            </a:r>
          </a:p>
        </p:txBody>
      </p:sp>
      <p:sp>
        <p:nvSpPr>
          <p:cNvPr id="46" name="テキスト プレースホルダー 26"/>
          <p:cNvSpPr>
            <a:spLocks noGrp="1"/>
          </p:cNvSpPr>
          <p:nvPr>
            <p:ph type="body" sz="quarter" idx="27" hasCustomPrompt="1"/>
          </p:nvPr>
        </p:nvSpPr>
        <p:spPr>
          <a:xfrm>
            <a:off x="1091831" y="6218621"/>
            <a:ext cx="7374251" cy="473059"/>
          </a:xfrm>
          <a:prstGeom prst="rect">
            <a:avLst/>
          </a:prstGeom>
        </p:spPr>
        <p:txBody>
          <a:bodyPr tIns="0">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endParaRPr kumimoji="1" lang="en-US" altLang="ja-JP" dirty="0"/>
          </a:p>
        </p:txBody>
      </p:sp>
      <p:sp>
        <p:nvSpPr>
          <p:cNvPr id="29" name="テキスト ボックス 28">
            <a:extLst>
              <a:ext uri="{FF2B5EF4-FFF2-40B4-BE49-F238E27FC236}">
                <a16:creationId xmlns:a16="http://schemas.microsoft.com/office/drawing/2014/main" id="{06DB2E19-E218-4499-B47E-17246C1070EF}"/>
              </a:ext>
            </a:extLst>
          </p:cNvPr>
          <p:cNvSpPr txBox="1"/>
          <p:nvPr userDrawn="1"/>
        </p:nvSpPr>
        <p:spPr>
          <a:xfrm>
            <a:off x="7273637" y="1424099"/>
            <a:ext cx="299259" cy="276999"/>
          </a:xfrm>
          <a:prstGeom prst="rect">
            <a:avLst/>
          </a:prstGeom>
          <a:noFill/>
        </p:spPr>
        <p:txBody>
          <a:bodyPr wrap="square" rtlCol="0">
            <a:spAutoFit/>
          </a:bodyPr>
          <a:lstStyle/>
          <a:p>
            <a:r>
              <a:rPr kumimoji="1" lang="ja-JP" altLang="en-US" sz="1200" u="none" dirty="0">
                <a:latin typeface="+mj-lt"/>
                <a:ea typeface="+mj-ea"/>
              </a:rPr>
              <a:t>歳</a:t>
            </a:r>
          </a:p>
        </p:txBody>
      </p:sp>
      <p:sp>
        <p:nvSpPr>
          <p:cNvPr id="3" name="テキスト プレースホルダー 2">
            <a:extLst>
              <a:ext uri="{FF2B5EF4-FFF2-40B4-BE49-F238E27FC236}">
                <a16:creationId xmlns:a16="http://schemas.microsoft.com/office/drawing/2014/main" id="{28FE9E46-175D-4121-A457-1C447C668948}"/>
              </a:ext>
            </a:extLst>
          </p:cNvPr>
          <p:cNvSpPr>
            <a:spLocks noGrp="1"/>
          </p:cNvSpPr>
          <p:nvPr>
            <p:ph type="body" sz="quarter" idx="28" hasCustomPrompt="1"/>
          </p:nvPr>
        </p:nvSpPr>
        <p:spPr>
          <a:xfrm>
            <a:off x="2365714" y="128588"/>
            <a:ext cx="4084961" cy="276225"/>
          </a:xfrm>
          <a:prstGeom prst="rect">
            <a:avLst/>
          </a:prstGeom>
        </p:spPr>
        <p:txBody>
          <a:bodyPr/>
          <a:lstStyle>
            <a:lvl1pPr>
              <a:defRPr sz="1050"/>
            </a:lvl1pPr>
          </a:lstStyle>
          <a:p>
            <a:pPr lvl="0"/>
            <a:r>
              <a:rPr kumimoji="1" lang="ja-JP" altLang="en-US" dirty="0"/>
              <a:t>ページ数を記載してください（例：症例１の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118746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手術記録 用紙２">
    <p:spTree>
      <p:nvGrpSpPr>
        <p:cNvPr id="1" name=""/>
        <p:cNvGrpSpPr/>
        <p:nvPr/>
      </p:nvGrpSpPr>
      <p:grpSpPr>
        <a:xfrm>
          <a:off x="0" y="0"/>
          <a:ext cx="0" cy="0"/>
          <a:chOff x="0" y="0"/>
          <a:chExt cx="0" cy="0"/>
        </a:xfrm>
      </p:grpSpPr>
      <p:sp>
        <p:nvSpPr>
          <p:cNvPr id="37" name="コンテンツ プレースホルダー 2">
            <a:extLst>
              <a:ext uri="{FF2B5EF4-FFF2-40B4-BE49-F238E27FC236}">
                <a16:creationId xmlns:a16="http://schemas.microsoft.com/office/drawing/2014/main" id="{51B8C0BF-F3B0-467E-AF7D-2520BC5DA1F4}"/>
              </a:ext>
            </a:extLst>
          </p:cNvPr>
          <p:cNvSpPr>
            <a:spLocks noGrp="1"/>
          </p:cNvSpPr>
          <p:nvPr>
            <p:ph sz="quarter" idx="71" hasCustomPrompt="1"/>
          </p:nvPr>
        </p:nvSpPr>
        <p:spPr>
          <a:xfrm>
            <a:off x="5520743" y="4362037"/>
            <a:ext cx="3324401" cy="1698940"/>
          </a:xfrm>
          <a:prstGeom prst="rect">
            <a:avLst/>
          </a:prstGeom>
        </p:spPr>
        <p:txBody>
          <a:bodyPr/>
          <a:lstStyle>
            <a:lvl1pPr>
              <a:defRPr sz="1400"/>
            </a:lvl1pPr>
          </a:lstStyle>
          <a:p>
            <a:pPr lvl="0"/>
            <a:r>
              <a:rPr kumimoji="1" lang="ja-JP" altLang="en-US" dirty="0"/>
              <a:t>シェーマ２</a:t>
            </a:r>
            <a:br>
              <a:rPr kumimoji="1" lang="en-US" altLang="ja-JP" dirty="0"/>
            </a:br>
            <a:r>
              <a:rPr kumimoji="1" lang="en-US" altLang="ja-JP" dirty="0"/>
              <a:t>6</a:t>
            </a:r>
            <a:r>
              <a:rPr kumimoji="1" lang="ja-JP" altLang="en-US" dirty="0"/>
              <a:t>種類のアイコンの内、「図」を選択してください。</a:t>
            </a:r>
          </a:p>
        </p:txBody>
      </p:sp>
      <p:sp>
        <p:nvSpPr>
          <p:cNvPr id="36" name="コンテンツ プレースホルダー 2">
            <a:extLst>
              <a:ext uri="{FF2B5EF4-FFF2-40B4-BE49-F238E27FC236}">
                <a16:creationId xmlns:a16="http://schemas.microsoft.com/office/drawing/2014/main" id="{DF0AC6DB-591E-4FDC-B2E9-5870C017A476}"/>
              </a:ext>
            </a:extLst>
          </p:cNvPr>
          <p:cNvSpPr>
            <a:spLocks noGrp="1"/>
          </p:cNvSpPr>
          <p:nvPr>
            <p:ph sz="quarter" idx="70" hasCustomPrompt="1"/>
          </p:nvPr>
        </p:nvSpPr>
        <p:spPr>
          <a:xfrm>
            <a:off x="5520743" y="1630496"/>
            <a:ext cx="3324401" cy="1698940"/>
          </a:xfrm>
          <a:prstGeom prst="rect">
            <a:avLst/>
          </a:prstGeom>
        </p:spPr>
        <p:txBody>
          <a:bodyPr/>
          <a:lstStyle>
            <a:lvl1pPr>
              <a:defRPr sz="1400"/>
            </a:lvl1pPr>
          </a:lstStyle>
          <a:p>
            <a:pPr lvl="0"/>
            <a:r>
              <a:rPr kumimoji="1" lang="ja-JP" altLang="en-US" dirty="0"/>
              <a:t>シェーマ１</a:t>
            </a:r>
            <a:br>
              <a:rPr kumimoji="1" lang="en-US" altLang="ja-JP" dirty="0"/>
            </a:br>
            <a:r>
              <a:rPr kumimoji="1" lang="en-US" altLang="ja-JP" dirty="0"/>
              <a:t>6</a:t>
            </a:r>
            <a:r>
              <a:rPr kumimoji="1" lang="ja-JP" altLang="en-US" dirty="0"/>
              <a:t>種類のアイコンの内、「図」を選択してください。</a:t>
            </a:r>
          </a:p>
        </p:txBody>
      </p:sp>
      <p:sp>
        <p:nvSpPr>
          <p:cNvPr id="6" name="テキスト ボックス 5"/>
          <p:cNvSpPr txBox="1"/>
          <p:nvPr userDrawn="1"/>
        </p:nvSpPr>
        <p:spPr>
          <a:xfrm>
            <a:off x="6493183" y="155404"/>
            <a:ext cx="892658"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20" name="テキスト ボックス 19"/>
          <p:cNvSpPr txBox="1"/>
          <p:nvPr userDrawn="1"/>
        </p:nvSpPr>
        <p:spPr>
          <a:xfrm>
            <a:off x="138070" y="111681"/>
            <a:ext cx="3245880" cy="276999"/>
          </a:xfrm>
          <a:prstGeom prst="rect">
            <a:avLst/>
          </a:prstGeom>
          <a:noFill/>
        </p:spPr>
        <p:txBody>
          <a:bodyPr wrap="square" rtlCol="0">
            <a:spAutoFit/>
          </a:bodyPr>
          <a:lstStyle/>
          <a:p>
            <a:r>
              <a:rPr kumimoji="1" lang="ja-JP" altLang="en-US" sz="1200" u="none" dirty="0">
                <a:latin typeface="+mj-lt"/>
                <a:ea typeface="+mj-ea"/>
              </a:rPr>
              <a:t>１０症例研修記録用紙　様式２）　（手術記録）</a:t>
            </a:r>
          </a:p>
        </p:txBody>
      </p:sp>
      <p:sp>
        <p:nvSpPr>
          <p:cNvPr id="30" name="テキスト ボックス 29"/>
          <p:cNvSpPr txBox="1"/>
          <p:nvPr userDrawn="1"/>
        </p:nvSpPr>
        <p:spPr>
          <a:xfrm>
            <a:off x="3216420" y="1313027"/>
            <a:ext cx="818301" cy="276999"/>
          </a:xfrm>
          <a:prstGeom prst="rect">
            <a:avLst/>
          </a:prstGeom>
          <a:noFill/>
        </p:spPr>
        <p:txBody>
          <a:bodyPr wrap="square" rtlCol="0">
            <a:spAutoFit/>
          </a:bodyPr>
          <a:lstStyle/>
          <a:p>
            <a:r>
              <a:rPr kumimoji="1" lang="ja-JP" altLang="en-US" sz="1200" u="none" dirty="0"/>
              <a:t>手術時間</a:t>
            </a:r>
          </a:p>
        </p:txBody>
      </p:sp>
      <p:sp>
        <p:nvSpPr>
          <p:cNvPr id="31" name="テキスト プレースホルダー 21"/>
          <p:cNvSpPr>
            <a:spLocks noGrp="1"/>
          </p:cNvSpPr>
          <p:nvPr>
            <p:ph type="body" sz="quarter" idx="19" hasCustomPrompt="1"/>
          </p:nvPr>
        </p:nvSpPr>
        <p:spPr>
          <a:xfrm>
            <a:off x="3963301" y="1313027"/>
            <a:ext cx="667553" cy="270000"/>
          </a:xfrm>
          <a:prstGeom prst="rect">
            <a:avLst/>
          </a:prstGeom>
        </p:spPr>
        <p:txBody>
          <a:bodyPr>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（時間）</a:t>
            </a:r>
          </a:p>
        </p:txBody>
      </p:sp>
      <p:sp>
        <p:nvSpPr>
          <p:cNvPr id="32" name="テキスト ボックス 31"/>
          <p:cNvSpPr txBox="1"/>
          <p:nvPr userDrawn="1"/>
        </p:nvSpPr>
        <p:spPr>
          <a:xfrm>
            <a:off x="5986379" y="1313027"/>
            <a:ext cx="705839" cy="276999"/>
          </a:xfrm>
          <a:prstGeom prst="rect">
            <a:avLst/>
          </a:prstGeom>
          <a:noFill/>
        </p:spPr>
        <p:txBody>
          <a:bodyPr wrap="square" rtlCol="0">
            <a:spAutoFit/>
          </a:bodyPr>
          <a:lstStyle/>
          <a:p>
            <a:r>
              <a:rPr kumimoji="1" lang="ja-JP" altLang="en-US" sz="1200" u="none" dirty="0"/>
              <a:t>出血量</a:t>
            </a:r>
          </a:p>
        </p:txBody>
      </p:sp>
      <p:sp>
        <p:nvSpPr>
          <p:cNvPr id="34" name="テキスト プレースホルダー 21"/>
          <p:cNvSpPr>
            <a:spLocks noGrp="1"/>
          </p:cNvSpPr>
          <p:nvPr>
            <p:ph type="body" sz="quarter" idx="20" hasCustomPrompt="1"/>
          </p:nvPr>
        </p:nvSpPr>
        <p:spPr>
          <a:xfrm>
            <a:off x="6596399" y="1313027"/>
            <a:ext cx="789441" cy="270000"/>
          </a:xfrm>
          <a:prstGeom prst="rect">
            <a:avLst/>
          </a:prstGeom>
        </p:spPr>
        <p:txBody>
          <a:bodyPr wrap="none" anchor="ctr">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（出血量）</a:t>
            </a:r>
          </a:p>
        </p:txBody>
      </p:sp>
      <p:sp>
        <p:nvSpPr>
          <p:cNvPr id="39" name="テキスト プレースホルダー 26"/>
          <p:cNvSpPr>
            <a:spLocks noGrp="1"/>
          </p:cNvSpPr>
          <p:nvPr>
            <p:ph type="body" sz="quarter" idx="23" hasCustomPrompt="1"/>
          </p:nvPr>
        </p:nvSpPr>
        <p:spPr>
          <a:xfrm>
            <a:off x="5709910" y="1001805"/>
            <a:ext cx="2089646"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（助手３）</a:t>
            </a:r>
          </a:p>
        </p:txBody>
      </p:sp>
      <p:sp>
        <p:nvSpPr>
          <p:cNvPr id="41" name="テキスト ボックス 40"/>
          <p:cNvSpPr txBox="1"/>
          <p:nvPr userDrawn="1"/>
        </p:nvSpPr>
        <p:spPr>
          <a:xfrm>
            <a:off x="311631" y="1860688"/>
            <a:ext cx="800219" cy="276999"/>
          </a:xfrm>
          <a:prstGeom prst="rect">
            <a:avLst/>
          </a:prstGeom>
          <a:noFill/>
        </p:spPr>
        <p:txBody>
          <a:bodyPr wrap="none" rtlCol="0">
            <a:spAutoFit/>
          </a:bodyPr>
          <a:lstStyle/>
          <a:p>
            <a:r>
              <a:rPr kumimoji="1" lang="ja-JP" altLang="en-US" sz="1200" u="none" dirty="0">
                <a:latin typeface="+mj-lt"/>
                <a:ea typeface="+mj-ea"/>
              </a:rPr>
              <a:t>手術記録</a:t>
            </a:r>
          </a:p>
        </p:txBody>
      </p:sp>
      <p:sp>
        <p:nvSpPr>
          <p:cNvPr id="42" name="テキスト プレースホルダー 26"/>
          <p:cNvSpPr>
            <a:spLocks noGrp="1"/>
          </p:cNvSpPr>
          <p:nvPr>
            <p:ph type="body" sz="quarter" idx="25" hasCustomPrompt="1"/>
          </p:nvPr>
        </p:nvSpPr>
        <p:spPr>
          <a:xfrm>
            <a:off x="311631" y="2203035"/>
            <a:ext cx="5023898" cy="43979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endParaRPr kumimoji="1" lang="en-US" altLang="ja-JP" dirty="0"/>
          </a:p>
          <a:p>
            <a:pPr lvl="0"/>
            <a:endParaRPr kumimoji="1" lang="ja-JP" altLang="en-US" dirty="0"/>
          </a:p>
        </p:txBody>
      </p:sp>
      <p:sp>
        <p:nvSpPr>
          <p:cNvPr id="44" name="テキスト プレースホルダー 26"/>
          <p:cNvSpPr>
            <a:spLocks noGrp="1"/>
          </p:cNvSpPr>
          <p:nvPr>
            <p:ph type="body" sz="quarter" idx="26" hasCustomPrompt="1"/>
          </p:nvPr>
        </p:nvSpPr>
        <p:spPr>
          <a:xfrm>
            <a:off x="5520743" y="3379012"/>
            <a:ext cx="3333304" cy="505884"/>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（シェーマ１の説明）　　　</a:t>
            </a:r>
          </a:p>
        </p:txBody>
      </p:sp>
      <p:sp>
        <p:nvSpPr>
          <p:cNvPr id="45" name="テキスト ボックス 44"/>
          <p:cNvSpPr txBox="1"/>
          <p:nvPr userDrawn="1"/>
        </p:nvSpPr>
        <p:spPr>
          <a:xfrm>
            <a:off x="242989" y="1590026"/>
            <a:ext cx="1402948" cy="276999"/>
          </a:xfrm>
          <a:prstGeom prst="rect">
            <a:avLst/>
          </a:prstGeom>
          <a:noFill/>
        </p:spPr>
        <p:txBody>
          <a:bodyPr wrap="none" rtlCol="0">
            <a:spAutoFit/>
          </a:bodyPr>
          <a:lstStyle/>
          <a:p>
            <a:r>
              <a:rPr kumimoji="1" lang="ja-JP" altLang="en-US" sz="1200" u="none" dirty="0">
                <a:latin typeface="+mj-lt"/>
                <a:ea typeface="+mj-ea"/>
              </a:rPr>
              <a:t>術中の特別な処置</a:t>
            </a:r>
          </a:p>
        </p:txBody>
      </p:sp>
      <p:sp>
        <p:nvSpPr>
          <p:cNvPr id="46" name="テキスト プレースホルダー 26"/>
          <p:cNvSpPr>
            <a:spLocks noGrp="1"/>
          </p:cNvSpPr>
          <p:nvPr>
            <p:ph type="body" sz="quarter" idx="27" hasCustomPrompt="1"/>
          </p:nvPr>
        </p:nvSpPr>
        <p:spPr>
          <a:xfrm>
            <a:off x="1571458" y="1630496"/>
            <a:ext cx="3764072" cy="532130"/>
          </a:xfrm>
          <a:prstGeom prst="rect">
            <a:avLst/>
          </a:prstGeom>
        </p:spPr>
        <p:txBody>
          <a:bodyPr tIns="0">
            <a:noAutofit/>
          </a:bodyPr>
          <a:lstStyle>
            <a:lvl1pPr>
              <a:defRPr sz="1200" u="none"/>
            </a:lvl1pPr>
            <a:lvl2pPr>
              <a:defRPr sz="1200"/>
            </a:lvl2pPr>
            <a:lvl3pPr>
              <a:defRPr sz="1200"/>
            </a:lvl3pPr>
            <a:lvl4pPr>
              <a:defRPr sz="1200"/>
            </a:lvl4pPr>
            <a:lvl5pPr>
              <a:defRPr sz="1200"/>
            </a:lvl5pPr>
          </a:lstStyle>
          <a:p>
            <a:pPr lvl="0"/>
            <a:r>
              <a:rPr kumimoji="1" lang="ja-JP" altLang="en-US" dirty="0"/>
              <a:t> </a:t>
            </a:r>
          </a:p>
        </p:txBody>
      </p:sp>
      <p:sp>
        <p:nvSpPr>
          <p:cNvPr id="29" name="テキスト ボックス 28"/>
          <p:cNvSpPr txBox="1"/>
          <p:nvPr userDrawn="1"/>
        </p:nvSpPr>
        <p:spPr>
          <a:xfrm>
            <a:off x="138070" y="366459"/>
            <a:ext cx="1156234" cy="276999"/>
          </a:xfrm>
          <a:prstGeom prst="rect">
            <a:avLst/>
          </a:prstGeom>
          <a:noFill/>
        </p:spPr>
        <p:txBody>
          <a:bodyPr wrap="square" rtlCol="0">
            <a:spAutoFit/>
          </a:bodyPr>
          <a:lstStyle/>
          <a:p>
            <a:pPr algn="r"/>
            <a:r>
              <a:rPr kumimoji="1" lang="ja-JP" altLang="en-US" sz="1200" u="none" dirty="0"/>
              <a:t>手術日</a:t>
            </a:r>
          </a:p>
        </p:txBody>
      </p:sp>
      <p:sp>
        <p:nvSpPr>
          <p:cNvPr id="33" name="テキスト プレースホルダー 26"/>
          <p:cNvSpPr>
            <a:spLocks noGrp="1"/>
          </p:cNvSpPr>
          <p:nvPr>
            <p:ph type="body" sz="quarter" idx="28" hasCustomPrompt="1"/>
          </p:nvPr>
        </p:nvSpPr>
        <p:spPr>
          <a:xfrm>
            <a:off x="1294304" y="379888"/>
            <a:ext cx="1799040"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47" name="テキスト ボックス 46"/>
          <p:cNvSpPr txBox="1"/>
          <p:nvPr userDrawn="1"/>
        </p:nvSpPr>
        <p:spPr>
          <a:xfrm>
            <a:off x="138070" y="680723"/>
            <a:ext cx="1156234" cy="276999"/>
          </a:xfrm>
          <a:prstGeom prst="rect">
            <a:avLst/>
          </a:prstGeom>
          <a:noFill/>
        </p:spPr>
        <p:txBody>
          <a:bodyPr wrap="square" rtlCol="0">
            <a:spAutoFit/>
          </a:bodyPr>
          <a:lstStyle/>
          <a:p>
            <a:pPr algn="r"/>
            <a:r>
              <a:rPr kumimoji="1" lang="ja-JP" altLang="en-US" sz="1200" u="none" dirty="0"/>
              <a:t>執刀者</a:t>
            </a:r>
          </a:p>
        </p:txBody>
      </p:sp>
      <p:sp>
        <p:nvSpPr>
          <p:cNvPr id="48" name="テキスト プレースホルダー 26"/>
          <p:cNvSpPr>
            <a:spLocks noGrp="1"/>
          </p:cNvSpPr>
          <p:nvPr>
            <p:ph type="body" sz="quarter" idx="29" hasCustomPrompt="1"/>
          </p:nvPr>
        </p:nvSpPr>
        <p:spPr>
          <a:xfrm>
            <a:off x="1294304" y="688557"/>
            <a:ext cx="2089646"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（執刀者）</a:t>
            </a:r>
          </a:p>
        </p:txBody>
      </p:sp>
      <p:sp>
        <p:nvSpPr>
          <p:cNvPr id="49" name="テキスト ボックス 48"/>
          <p:cNvSpPr txBox="1"/>
          <p:nvPr userDrawn="1"/>
        </p:nvSpPr>
        <p:spPr>
          <a:xfrm>
            <a:off x="3383950" y="694531"/>
            <a:ext cx="1156234" cy="276999"/>
          </a:xfrm>
          <a:prstGeom prst="rect">
            <a:avLst/>
          </a:prstGeom>
          <a:noFill/>
        </p:spPr>
        <p:txBody>
          <a:bodyPr wrap="square" rtlCol="0">
            <a:spAutoFit/>
          </a:bodyPr>
          <a:lstStyle/>
          <a:p>
            <a:pPr algn="r"/>
            <a:r>
              <a:rPr kumimoji="1" lang="ja-JP" altLang="en-US" sz="1200" u="none" dirty="0"/>
              <a:t>指導者</a:t>
            </a:r>
          </a:p>
        </p:txBody>
      </p:sp>
      <p:sp>
        <p:nvSpPr>
          <p:cNvPr id="50" name="テキスト プレースホルダー 26"/>
          <p:cNvSpPr>
            <a:spLocks noGrp="1"/>
          </p:cNvSpPr>
          <p:nvPr>
            <p:ph type="body" sz="quarter" idx="30" hasCustomPrompt="1"/>
          </p:nvPr>
        </p:nvSpPr>
        <p:spPr>
          <a:xfrm>
            <a:off x="4540184" y="688557"/>
            <a:ext cx="2089646"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（指導者）</a:t>
            </a:r>
          </a:p>
        </p:txBody>
      </p:sp>
      <p:sp>
        <p:nvSpPr>
          <p:cNvPr id="52" name="テキスト プレースホルダー 26"/>
          <p:cNvSpPr>
            <a:spLocks noGrp="1"/>
          </p:cNvSpPr>
          <p:nvPr>
            <p:ph type="body" sz="quarter" idx="31" hasCustomPrompt="1"/>
          </p:nvPr>
        </p:nvSpPr>
        <p:spPr>
          <a:xfrm>
            <a:off x="1294304" y="1001805"/>
            <a:ext cx="1807334"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（助手１）</a:t>
            </a:r>
          </a:p>
        </p:txBody>
      </p:sp>
      <p:sp>
        <p:nvSpPr>
          <p:cNvPr id="53" name="テキスト プレースホルダー 26"/>
          <p:cNvSpPr>
            <a:spLocks noGrp="1"/>
          </p:cNvSpPr>
          <p:nvPr>
            <p:ph type="body" sz="quarter" idx="32" hasCustomPrompt="1"/>
          </p:nvPr>
        </p:nvSpPr>
        <p:spPr>
          <a:xfrm>
            <a:off x="3528195" y="1001805"/>
            <a:ext cx="1807334"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（助手２）</a:t>
            </a:r>
          </a:p>
        </p:txBody>
      </p:sp>
      <p:sp>
        <p:nvSpPr>
          <p:cNvPr id="59" name="テキスト プレースホルダー 26"/>
          <p:cNvSpPr>
            <a:spLocks noGrp="1"/>
          </p:cNvSpPr>
          <p:nvPr>
            <p:ph type="body" sz="quarter" idx="33" hasCustomPrompt="1"/>
          </p:nvPr>
        </p:nvSpPr>
        <p:spPr>
          <a:xfrm>
            <a:off x="1294304" y="1313027"/>
            <a:ext cx="1807334" cy="27000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（麻酔）</a:t>
            </a:r>
          </a:p>
        </p:txBody>
      </p:sp>
      <p:sp>
        <p:nvSpPr>
          <p:cNvPr id="60" name="テキスト ボックス 59"/>
          <p:cNvSpPr txBox="1"/>
          <p:nvPr userDrawn="1"/>
        </p:nvSpPr>
        <p:spPr>
          <a:xfrm>
            <a:off x="138070" y="1304162"/>
            <a:ext cx="1156234" cy="276999"/>
          </a:xfrm>
          <a:prstGeom prst="rect">
            <a:avLst/>
          </a:prstGeom>
          <a:noFill/>
        </p:spPr>
        <p:txBody>
          <a:bodyPr wrap="square" rtlCol="0">
            <a:spAutoFit/>
          </a:bodyPr>
          <a:lstStyle/>
          <a:p>
            <a:pPr algn="r"/>
            <a:r>
              <a:rPr kumimoji="1" lang="ja-JP" altLang="en-US" sz="1200" u="none" dirty="0"/>
              <a:t>麻酔</a:t>
            </a:r>
          </a:p>
        </p:txBody>
      </p:sp>
      <p:sp>
        <p:nvSpPr>
          <p:cNvPr id="67" name="テキスト ボックス 66"/>
          <p:cNvSpPr txBox="1"/>
          <p:nvPr userDrawn="1"/>
        </p:nvSpPr>
        <p:spPr>
          <a:xfrm>
            <a:off x="4636811" y="1362905"/>
            <a:ext cx="380585" cy="184666"/>
          </a:xfrm>
          <a:prstGeom prst="rect">
            <a:avLst/>
          </a:prstGeom>
          <a:noFill/>
        </p:spPr>
        <p:txBody>
          <a:bodyPr wrap="square" lIns="0" tIns="0" rIns="0" bIns="0" rtlCol="0">
            <a:spAutoFit/>
          </a:bodyPr>
          <a:lstStyle/>
          <a:p>
            <a:pPr algn="ctr"/>
            <a:r>
              <a:rPr kumimoji="1" lang="ja-JP" altLang="en-US" sz="1200" u="none" dirty="0"/>
              <a:t>時間</a:t>
            </a:r>
          </a:p>
        </p:txBody>
      </p:sp>
      <p:sp>
        <p:nvSpPr>
          <p:cNvPr id="68" name="テキスト プレースホルダー 21"/>
          <p:cNvSpPr>
            <a:spLocks noGrp="1"/>
          </p:cNvSpPr>
          <p:nvPr>
            <p:ph type="body" sz="quarter" idx="36" hasCustomPrompt="1"/>
          </p:nvPr>
        </p:nvSpPr>
        <p:spPr>
          <a:xfrm>
            <a:off x="5038080" y="1313027"/>
            <a:ext cx="482663" cy="270000"/>
          </a:xfrm>
          <a:prstGeom prst="rect">
            <a:avLst/>
          </a:prstGeom>
        </p:spPr>
        <p:txBody>
          <a:bodyPr wrap="none">
            <a:noAutofit/>
          </a:bodyPr>
          <a:lstStyle>
            <a:lvl1pPr algn="ct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（分）</a:t>
            </a:r>
          </a:p>
        </p:txBody>
      </p:sp>
      <p:sp>
        <p:nvSpPr>
          <p:cNvPr id="69" name="テキスト ボックス 68"/>
          <p:cNvSpPr txBox="1"/>
          <p:nvPr userDrawn="1"/>
        </p:nvSpPr>
        <p:spPr>
          <a:xfrm>
            <a:off x="5555046" y="1362905"/>
            <a:ext cx="246606" cy="184666"/>
          </a:xfrm>
          <a:prstGeom prst="rect">
            <a:avLst/>
          </a:prstGeom>
          <a:noFill/>
        </p:spPr>
        <p:txBody>
          <a:bodyPr wrap="square" lIns="0" tIns="0" rIns="0" bIns="0" rtlCol="0">
            <a:spAutoFit/>
          </a:bodyPr>
          <a:lstStyle/>
          <a:p>
            <a:pPr algn="ctr"/>
            <a:r>
              <a:rPr kumimoji="1" lang="ja-JP" altLang="en-US" sz="1200" u="none" dirty="0"/>
              <a:t>分</a:t>
            </a:r>
          </a:p>
        </p:txBody>
      </p:sp>
      <p:sp>
        <p:nvSpPr>
          <p:cNvPr id="72" name="テキスト プレースホルダー 26"/>
          <p:cNvSpPr>
            <a:spLocks noGrp="1"/>
          </p:cNvSpPr>
          <p:nvPr>
            <p:ph type="body" sz="quarter" idx="38" hasCustomPrompt="1"/>
          </p:nvPr>
        </p:nvSpPr>
        <p:spPr>
          <a:xfrm>
            <a:off x="5520743" y="6095076"/>
            <a:ext cx="3333304" cy="505884"/>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（シェーマ２の説明）　　　</a:t>
            </a:r>
          </a:p>
        </p:txBody>
      </p:sp>
      <p:sp>
        <p:nvSpPr>
          <p:cNvPr id="38" name="テキスト プレースホルダー 21">
            <a:extLst>
              <a:ext uri="{FF2B5EF4-FFF2-40B4-BE49-F238E27FC236}">
                <a16:creationId xmlns:a16="http://schemas.microsoft.com/office/drawing/2014/main" id="{DAAB5104-2A1E-4CE8-97A9-52494313E262}"/>
              </a:ext>
            </a:extLst>
          </p:cNvPr>
          <p:cNvSpPr>
            <a:spLocks noGrp="1"/>
          </p:cNvSpPr>
          <p:nvPr>
            <p:ph type="body" sz="quarter" idx="72" hasCustomPrompt="1"/>
          </p:nvPr>
        </p:nvSpPr>
        <p:spPr>
          <a:xfrm>
            <a:off x="7442574" y="1313027"/>
            <a:ext cx="553286" cy="270000"/>
          </a:xfrm>
          <a:prstGeom prst="rect">
            <a:avLst/>
          </a:prstGeom>
        </p:spPr>
        <p:txBody>
          <a:bodyPr wrap="none" anchor="ct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en-US" altLang="ja-JP" dirty="0"/>
              <a:t>(</a:t>
            </a:r>
            <a:r>
              <a:rPr kumimoji="1" lang="ja-JP" altLang="en-US" dirty="0"/>
              <a:t>単位</a:t>
            </a:r>
            <a:r>
              <a:rPr kumimoji="1" lang="en-US" altLang="ja-JP" dirty="0"/>
              <a:t>)</a:t>
            </a:r>
            <a:endParaRPr kumimoji="1" lang="ja-JP" altLang="en-US" dirty="0"/>
          </a:p>
        </p:txBody>
      </p:sp>
      <p:sp>
        <p:nvSpPr>
          <p:cNvPr id="40" name="テキスト プレースホルダー 21">
            <a:extLst>
              <a:ext uri="{FF2B5EF4-FFF2-40B4-BE49-F238E27FC236}">
                <a16:creationId xmlns:a16="http://schemas.microsoft.com/office/drawing/2014/main" id="{F12F43F5-0B68-42A9-9476-CFD2D1F1B2DF}"/>
              </a:ext>
            </a:extLst>
          </p:cNvPr>
          <p:cNvSpPr>
            <a:spLocks noGrp="1"/>
          </p:cNvSpPr>
          <p:nvPr>
            <p:ph type="body" sz="quarter" idx="73" hasCustomPrompt="1"/>
          </p:nvPr>
        </p:nvSpPr>
        <p:spPr>
          <a:xfrm>
            <a:off x="5423369" y="1000136"/>
            <a:ext cx="276695" cy="270001"/>
          </a:xfrm>
          <a:prstGeom prst="rect">
            <a:avLst/>
          </a:prstGeom>
        </p:spPr>
        <p:txBody>
          <a:bodyPr wrap="none" anchor="ct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③</a:t>
            </a:r>
          </a:p>
        </p:txBody>
      </p:sp>
      <p:sp>
        <p:nvSpPr>
          <p:cNvPr id="35" name="テキスト プレースホルダー 21">
            <a:extLst>
              <a:ext uri="{FF2B5EF4-FFF2-40B4-BE49-F238E27FC236}">
                <a16:creationId xmlns:a16="http://schemas.microsoft.com/office/drawing/2014/main" id="{A753DD11-912D-41DB-8DE0-CF7CDEA794FD}"/>
              </a:ext>
            </a:extLst>
          </p:cNvPr>
          <p:cNvSpPr>
            <a:spLocks noGrp="1"/>
          </p:cNvSpPr>
          <p:nvPr>
            <p:ph type="body" sz="quarter" idx="74" hasCustomPrompt="1"/>
          </p:nvPr>
        </p:nvSpPr>
        <p:spPr>
          <a:xfrm>
            <a:off x="3245602" y="1005617"/>
            <a:ext cx="276695" cy="267328"/>
          </a:xfrm>
          <a:prstGeom prst="rect">
            <a:avLst/>
          </a:prstGeom>
        </p:spPr>
        <p:txBody>
          <a:bodyPr wrap="none" anchor="ct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②</a:t>
            </a:r>
          </a:p>
        </p:txBody>
      </p:sp>
      <p:sp>
        <p:nvSpPr>
          <p:cNvPr id="43" name="テキスト プレースホルダー 21">
            <a:extLst>
              <a:ext uri="{FF2B5EF4-FFF2-40B4-BE49-F238E27FC236}">
                <a16:creationId xmlns:a16="http://schemas.microsoft.com/office/drawing/2014/main" id="{12CB574D-E19B-4743-9DD3-A9A0DDC36B1A}"/>
              </a:ext>
            </a:extLst>
          </p:cNvPr>
          <p:cNvSpPr>
            <a:spLocks noGrp="1"/>
          </p:cNvSpPr>
          <p:nvPr>
            <p:ph type="body" sz="quarter" idx="75" hasCustomPrompt="1"/>
          </p:nvPr>
        </p:nvSpPr>
        <p:spPr>
          <a:xfrm>
            <a:off x="653715" y="1001796"/>
            <a:ext cx="634691" cy="264681"/>
          </a:xfrm>
          <a:prstGeom prst="rect">
            <a:avLst/>
          </a:prstGeom>
        </p:spPr>
        <p:txBody>
          <a:bodyPr wrap="none" anchor="ctr">
            <a:noAutofit/>
          </a:bodyPr>
          <a:lstStyle>
            <a:lvl1pPr>
              <a:defRPr sz="1200" u="none">
                <a:latin typeface="+mj-lt"/>
                <a:ea typeface="+mj-ea"/>
              </a:defRPr>
            </a:lvl1pPr>
            <a:lvl2pPr>
              <a:defRPr sz="1400"/>
            </a:lvl2pPr>
            <a:lvl3pPr>
              <a:defRPr sz="1400"/>
            </a:lvl3pPr>
            <a:lvl4pPr>
              <a:defRPr sz="1400"/>
            </a:lvl4pPr>
            <a:lvl5pPr>
              <a:defRPr sz="1400"/>
            </a:lvl5pPr>
          </a:lstStyle>
          <a:p>
            <a:pPr lvl="0"/>
            <a:r>
              <a:rPr kumimoji="1" lang="ja-JP" altLang="en-US" dirty="0"/>
              <a:t>助手①</a:t>
            </a:r>
          </a:p>
        </p:txBody>
      </p:sp>
      <p:sp>
        <p:nvSpPr>
          <p:cNvPr id="51" name="テキスト プレースホルダー 2">
            <a:extLst>
              <a:ext uri="{FF2B5EF4-FFF2-40B4-BE49-F238E27FC236}">
                <a16:creationId xmlns:a16="http://schemas.microsoft.com/office/drawing/2014/main" id="{26AF126A-BEA0-43E3-93C1-FD0C6D75790F}"/>
              </a:ext>
            </a:extLst>
          </p:cNvPr>
          <p:cNvSpPr>
            <a:spLocks noGrp="1"/>
          </p:cNvSpPr>
          <p:nvPr>
            <p:ph type="body" sz="quarter" idx="76" hasCustomPrompt="1"/>
          </p:nvPr>
        </p:nvSpPr>
        <p:spPr>
          <a:xfrm>
            <a:off x="3216420" y="171315"/>
            <a:ext cx="3135829" cy="424474"/>
          </a:xfrm>
          <a:prstGeom prst="rect">
            <a:avLst/>
          </a:prstGeom>
        </p:spPr>
        <p:txBody>
          <a:bodyPr/>
          <a:lstStyle>
            <a:lvl1pPr>
              <a:defRPr sz="1050"/>
            </a:lvl1pPr>
          </a:lstStyle>
          <a:p>
            <a:pPr lvl="0"/>
            <a:r>
              <a:rPr kumimoji="1" lang="ja-JP" altLang="en-US" dirty="0"/>
              <a:t>ページ数を記載してください</a:t>
            </a:r>
            <a:endParaRPr kumimoji="1" lang="en-US" altLang="ja-JP" dirty="0"/>
          </a:p>
          <a:p>
            <a:pPr lvl="0"/>
            <a:r>
              <a:rPr kumimoji="1" lang="ja-JP" altLang="en-US" dirty="0"/>
              <a:t>（例：症例１の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152801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写真2枚レイアウト">
    <p:bg>
      <p:bgRef idx="1001">
        <a:schemeClr val="bg1"/>
      </p:bgRef>
    </p:bg>
    <p:spTree>
      <p:nvGrpSpPr>
        <p:cNvPr id="1" name=""/>
        <p:cNvGrpSpPr/>
        <p:nvPr/>
      </p:nvGrpSpPr>
      <p:grpSpPr>
        <a:xfrm>
          <a:off x="0" y="0"/>
          <a:ext cx="0" cy="0"/>
          <a:chOff x="0" y="0"/>
          <a:chExt cx="0" cy="0"/>
        </a:xfrm>
      </p:grpSpPr>
      <p:sp>
        <p:nvSpPr>
          <p:cNvPr id="6" name="テキスト ボックス 5"/>
          <p:cNvSpPr txBox="1"/>
          <p:nvPr userDrawn="1"/>
        </p:nvSpPr>
        <p:spPr>
          <a:xfrm>
            <a:off x="6217921" y="155404"/>
            <a:ext cx="1167920"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20" name="テキスト ボックス 19"/>
          <p:cNvSpPr txBox="1"/>
          <p:nvPr userDrawn="1"/>
        </p:nvSpPr>
        <p:spPr>
          <a:xfrm>
            <a:off x="138070" y="111681"/>
            <a:ext cx="2696570" cy="461665"/>
          </a:xfrm>
          <a:prstGeom prst="rect">
            <a:avLst/>
          </a:prstGeom>
          <a:noFill/>
        </p:spPr>
        <p:txBody>
          <a:bodyPr wrap="square" rtlCol="0">
            <a:spAutoFit/>
          </a:bodyPr>
          <a:lstStyle/>
          <a:p>
            <a:r>
              <a:rPr kumimoji="1" lang="ja-JP" altLang="en-US" sz="1200" u="none" dirty="0">
                <a:latin typeface="+mj-lt"/>
                <a:ea typeface="+mj-ea"/>
              </a:rPr>
              <a:t>１０症例研修記録用紙　様式３）</a:t>
            </a:r>
            <a:endParaRPr kumimoji="1" lang="en-US" altLang="ja-JP" sz="1200" u="none" dirty="0">
              <a:latin typeface="+mj-lt"/>
              <a:ea typeface="+mj-ea"/>
            </a:endParaRPr>
          </a:p>
          <a:p>
            <a:r>
              <a:rPr kumimoji="1" lang="ja-JP" altLang="en-US" sz="1200" u="none" dirty="0">
                <a:latin typeface="+mj-lt"/>
                <a:ea typeface="+mj-ea"/>
              </a:rPr>
              <a:t>　（手術記録）</a:t>
            </a:r>
          </a:p>
        </p:txBody>
      </p:sp>
      <p:sp>
        <p:nvSpPr>
          <p:cNvPr id="44" name="テキスト プレースホルダー 26"/>
          <p:cNvSpPr>
            <a:spLocks noGrp="1"/>
          </p:cNvSpPr>
          <p:nvPr>
            <p:ph type="body" sz="quarter" idx="26" hasCustomPrompt="1"/>
          </p:nvPr>
        </p:nvSpPr>
        <p:spPr>
          <a:xfrm>
            <a:off x="186479" y="4942427"/>
            <a:ext cx="4219454"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（写真１の説明）　　　</a:t>
            </a:r>
          </a:p>
        </p:txBody>
      </p:sp>
      <p:sp>
        <p:nvSpPr>
          <p:cNvPr id="71" name="テキスト プレースホルダー 26"/>
          <p:cNvSpPr>
            <a:spLocks noGrp="1"/>
          </p:cNvSpPr>
          <p:nvPr>
            <p:ph type="body" sz="quarter" idx="40" hasCustomPrompt="1"/>
          </p:nvPr>
        </p:nvSpPr>
        <p:spPr>
          <a:xfrm>
            <a:off x="4562766" y="4942427"/>
            <a:ext cx="4480945"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（写真２の説明）　　　</a:t>
            </a:r>
          </a:p>
        </p:txBody>
      </p:sp>
      <p:sp>
        <p:nvSpPr>
          <p:cNvPr id="28" name="テキスト プレースホルダー 26">
            <a:extLst>
              <a:ext uri="{FF2B5EF4-FFF2-40B4-BE49-F238E27FC236}">
                <a16:creationId xmlns:a16="http://schemas.microsoft.com/office/drawing/2014/main" id="{DCD5DBCE-5883-4B4C-851F-79B91E7AB44A}"/>
              </a:ext>
            </a:extLst>
          </p:cNvPr>
          <p:cNvSpPr>
            <a:spLocks noGrp="1"/>
          </p:cNvSpPr>
          <p:nvPr>
            <p:ph type="body" sz="quarter" idx="28" hasCustomPrompt="1"/>
          </p:nvPr>
        </p:nvSpPr>
        <p:spPr>
          <a:xfrm>
            <a:off x="1673347" y="4561588"/>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38" name="テキスト プレースホルダー 26">
            <a:extLst>
              <a:ext uri="{FF2B5EF4-FFF2-40B4-BE49-F238E27FC236}">
                <a16:creationId xmlns:a16="http://schemas.microsoft.com/office/drawing/2014/main" id="{2F011F33-9437-4106-9EEF-F84004613C01}"/>
              </a:ext>
            </a:extLst>
          </p:cNvPr>
          <p:cNvSpPr>
            <a:spLocks noGrp="1"/>
          </p:cNvSpPr>
          <p:nvPr>
            <p:ph type="body" sz="quarter" idx="41" hasCustomPrompt="1"/>
          </p:nvPr>
        </p:nvSpPr>
        <p:spPr>
          <a:xfrm>
            <a:off x="6098489" y="4558669"/>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40" name="テキスト プレースホルダー 26">
            <a:extLst>
              <a:ext uri="{FF2B5EF4-FFF2-40B4-BE49-F238E27FC236}">
                <a16:creationId xmlns:a16="http://schemas.microsoft.com/office/drawing/2014/main" id="{EFB4AB90-13C4-4A97-A035-26B44F1E5839}"/>
              </a:ext>
            </a:extLst>
          </p:cNvPr>
          <p:cNvSpPr>
            <a:spLocks noGrp="1"/>
          </p:cNvSpPr>
          <p:nvPr>
            <p:ph type="body" sz="quarter" idx="58" hasCustomPrompt="1"/>
          </p:nvPr>
        </p:nvSpPr>
        <p:spPr>
          <a:xfrm>
            <a:off x="4562766" y="755459"/>
            <a:ext cx="2037188" cy="27699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19" name="コンテンツ プレースホルダー 2">
            <a:extLst>
              <a:ext uri="{FF2B5EF4-FFF2-40B4-BE49-F238E27FC236}">
                <a16:creationId xmlns:a16="http://schemas.microsoft.com/office/drawing/2014/main" id="{3D4949FA-F8DB-400B-BA62-6E8951E8C6A5}"/>
              </a:ext>
            </a:extLst>
          </p:cNvPr>
          <p:cNvSpPr>
            <a:spLocks noGrp="1"/>
          </p:cNvSpPr>
          <p:nvPr>
            <p:ph sz="quarter" idx="70" hasCustomPrompt="1"/>
          </p:nvPr>
        </p:nvSpPr>
        <p:spPr>
          <a:xfrm>
            <a:off x="186479" y="1104009"/>
            <a:ext cx="4219454" cy="3360236"/>
          </a:xfrm>
          <a:prstGeom prst="rect">
            <a:avLst/>
          </a:prstGeom>
        </p:spPr>
        <p:txBody>
          <a:bodyPr/>
          <a:lstStyle>
            <a:lvl1pPr>
              <a:defRPr sz="1400"/>
            </a:lvl1pPr>
          </a:lstStyle>
          <a:p>
            <a:pPr lvl="0"/>
            <a:r>
              <a:rPr kumimoji="1" lang="ja-JP" altLang="en-US" dirty="0"/>
              <a:t>写真１</a:t>
            </a:r>
            <a:br>
              <a:rPr kumimoji="1" lang="en-US" altLang="ja-JP" dirty="0"/>
            </a:br>
            <a:r>
              <a:rPr kumimoji="1" lang="en-US" altLang="ja-JP" dirty="0"/>
              <a:t>6</a:t>
            </a:r>
            <a:r>
              <a:rPr kumimoji="1" lang="ja-JP" altLang="en-US" dirty="0"/>
              <a:t>種類のアイコンの内、「図」を選択してください。</a:t>
            </a:r>
          </a:p>
        </p:txBody>
      </p:sp>
      <p:sp>
        <p:nvSpPr>
          <p:cNvPr id="21" name="コンテンツ プレースホルダー 2">
            <a:extLst>
              <a:ext uri="{FF2B5EF4-FFF2-40B4-BE49-F238E27FC236}">
                <a16:creationId xmlns:a16="http://schemas.microsoft.com/office/drawing/2014/main" id="{C7E9CEAA-42FF-4548-92AE-FED7FB4B8FD2}"/>
              </a:ext>
            </a:extLst>
          </p:cNvPr>
          <p:cNvSpPr>
            <a:spLocks noGrp="1"/>
          </p:cNvSpPr>
          <p:nvPr>
            <p:ph sz="quarter" idx="71" hasCustomPrompt="1"/>
          </p:nvPr>
        </p:nvSpPr>
        <p:spPr>
          <a:xfrm>
            <a:off x="4562766" y="1104009"/>
            <a:ext cx="4219454" cy="3360236"/>
          </a:xfrm>
          <a:prstGeom prst="rect">
            <a:avLst/>
          </a:prstGeom>
        </p:spPr>
        <p:txBody>
          <a:bodyPr/>
          <a:lstStyle>
            <a:lvl1pPr>
              <a:defRPr sz="1400"/>
            </a:lvl1pPr>
          </a:lstStyle>
          <a:p>
            <a:pPr lvl="0"/>
            <a:r>
              <a:rPr kumimoji="1" lang="ja-JP" altLang="en-US" dirty="0"/>
              <a:t>写真２</a:t>
            </a:r>
            <a:br>
              <a:rPr kumimoji="1" lang="en-US" altLang="ja-JP" dirty="0"/>
            </a:br>
            <a:r>
              <a:rPr kumimoji="1" lang="en-US" altLang="ja-JP" dirty="0"/>
              <a:t>6</a:t>
            </a:r>
            <a:r>
              <a:rPr kumimoji="1" lang="ja-JP" altLang="en-US" dirty="0"/>
              <a:t>種類のアイコンの内、「図」を選択してください。</a:t>
            </a:r>
          </a:p>
        </p:txBody>
      </p:sp>
      <p:sp>
        <p:nvSpPr>
          <p:cNvPr id="22" name="テキスト プレースホルダー 26">
            <a:extLst>
              <a:ext uri="{FF2B5EF4-FFF2-40B4-BE49-F238E27FC236}">
                <a16:creationId xmlns:a16="http://schemas.microsoft.com/office/drawing/2014/main" id="{E7B868AA-95FD-44F1-9961-43BFC31A1F12}"/>
              </a:ext>
            </a:extLst>
          </p:cNvPr>
          <p:cNvSpPr>
            <a:spLocks noGrp="1"/>
          </p:cNvSpPr>
          <p:nvPr>
            <p:ph type="body" sz="quarter" idx="72" hasCustomPrompt="1"/>
          </p:nvPr>
        </p:nvSpPr>
        <p:spPr>
          <a:xfrm>
            <a:off x="186479" y="755459"/>
            <a:ext cx="2037188" cy="27699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23" name="テキスト プレースホルダー 26">
            <a:extLst>
              <a:ext uri="{FF2B5EF4-FFF2-40B4-BE49-F238E27FC236}">
                <a16:creationId xmlns:a16="http://schemas.microsoft.com/office/drawing/2014/main" id="{56CB38D6-50C1-4C91-9753-A2DF7F846041}"/>
              </a:ext>
            </a:extLst>
          </p:cNvPr>
          <p:cNvSpPr>
            <a:spLocks noGrp="1"/>
          </p:cNvSpPr>
          <p:nvPr>
            <p:ph type="body" sz="quarter" idx="73" hasCustomPrompt="1"/>
          </p:nvPr>
        </p:nvSpPr>
        <p:spPr>
          <a:xfrm>
            <a:off x="5375755" y="4563465"/>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24" name="テキスト プレースホルダー 26">
            <a:extLst>
              <a:ext uri="{FF2B5EF4-FFF2-40B4-BE49-F238E27FC236}">
                <a16:creationId xmlns:a16="http://schemas.microsoft.com/office/drawing/2014/main" id="{E74EB514-7794-4454-99D9-879EAD7B3AAB}"/>
              </a:ext>
            </a:extLst>
          </p:cNvPr>
          <p:cNvSpPr>
            <a:spLocks noGrp="1"/>
          </p:cNvSpPr>
          <p:nvPr>
            <p:ph type="body" sz="quarter" idx="74" hasCustomPrompt="1"/>
          </p:nvPr>
        </p:nvSpPr>
        <p:spPr>
          <a:xfrm>
            <a:off x="942300" y="4559501"/>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16" name="正方形/長方形 15">
            <a:extLst>
              <a:ext uri="{FF2B5EF4-FFF2-40B4-BE49-F238E27FC236}">
                <a16:creationId xmlns:a16="http://schemas.microsoft.com/office/drawing/2014/main" id="{BFE7B267-8AC9-447B-BB4C-4B8AECE1A1F9}"/>
              </a:ext>
            </a:extLst>
          </p:cNvPr>
          <p:cNvSpPr/>
          <p:nvPr userDrawn="1"/>
        </p:nvSpPr>
        <p:spPr>
          <a:xfrm>
            <a:off x="84349" y="6376987"/>
            <a:ext cx="2022934" cy="369332"/>
          </a:xfrm>
          <a:prstGeom prst="rect">
            <a:avLst/>
          </a:prstGeom>
          <a:noFill/>
        </p:spPr>
        <p:txBody>
          <a:bodyPr wrap="square" lIns="91440" tIns="45720" rIns="91440" bIns="45720">
            <a:spAutoFit/>
          </a:bodyPr>
          <a:lstStyle/>
          <a:p>
            <a:pPr algn="l"/>
            <a:r>
              <a:rPr lang="ja-JP" altLang="en-US" sz="1800" b="0" cap="none" spc="0" dirty="0">
                <a:ln w="0"/>
                <a:solidFill>
                  <a:schemeClr val="tx1"/>
                </a:solidFill>
                <a:effectLst>
                  <a:outerShdw blurRad="38100" dist="19050" dir="2700000" algn="tl" rotWithShape="0">
                    <a:schemeClr val="dk1">
                      <a:alpha val="40000"/>
                    </a:schemeClr>
                  </a:outerShdw>
                </a:effectLst>
              </a:rPr>
              <a:t>委員コメント：</a:t>
            </a:r>
          </a:p>
        </p:txBody>
      </p:sp>
      <p:sp>
        <p:nvSpPr>
          <p:cNvPr id="18" name="テキスト プレースホルダー 7">
            <a:extLst>
              <a:ext uri="{FF2B5EF4-FFF2-40B4-BE49-F238E27FC236}">
                <a16:creationId xmlns:a16="http://schemas.microsoft.com/office/drawing/2014/main" id="{D7A4F961-629B-40E2-BB92-22C92BD4179A}"/>
              </a:ext>
            </a:extLst>
          </p:cNvPr>
          <p:cNvSpPr>
            <a:spLocks noGrp="1"/>
          </p:cNvSpPr>
          <p:nvPr>
            <p:ph type="body" sz="quarter" idx="81" hasCustomPrompt="1"/>
          </p:nvPr>
        </p:nvSpPr>
        <p:spPr>
          <a:xfrm>
            <a:off x="1490762" y="6376431"/>
            <a:ext cx="7528371" cy="369888"/>
          </a:xfrm>
          <a:prstGeom prst="rect">
            <a:avLst/>
          </a:prstGeom>
        </p:spPr>
        <p:txBody>
          <a:bodyPr/>
          <a:lstStyle>
            <a:lvl1pPr>
              <a:defRPr sz="1400"/>
            </a:lvl1pPr>
          </a:lstStyle>
          <a:p>
            <a:pPr lvl="0"/>
            <a:r>
              <a:rPr kumimoji="1" lang="ja-JP" altLang="en-US" dirty="0"/>
              <a:t>ここは委員会がコメントを記載するスペースです</a:t>
            </a:r>
          </a:p>
        </p:txBody>
      </p:sp>
      <p:sp>
        <p:nvSpPr>
          <p:cNvPr id="25" name="テキスト プレースホルダー 2">
            <a:extLst>
              <a:ext uri="{FF2B5EF4-FFF2-40B4-BE49-F238E27FC236}">
                <a16:creationId xmlns:a16="http://schemas.microsoft.com/office/drawing/2014/main" id="{DC1D27DA-B634-44A7-928E-D61918B80CD8}"/>
              </a:ext>
            </a:extLst>
          </p:cNvPr>
          <p:cNvSpPr>
            <a:spLocks noGrp="1"/>
          </p:cNvSpPr>
          <p:nvPr>
            <p:ph type="body" sz="quarter" idx="82" hasCustomPrompt="1"/>
          </p:nvPr>
        </p:nvSpPr>
        <p:spPr>
          <a:xfrm>
            <a:off x="2365714" y="128588"/>
            <a:ext cx="4084961" cy="276225"/>
          </a:xfrm>
          <a:prstGeom prst="rect">
            <a:avLst/>
          </a:prstGeom>
        </p:spPr>
        <p:txBody>
          <a:bodyPr/>
          <a:lstStyle>
            <a:lvl1pPr>
              <a:defRPr sz="1050"/>
            </a:lvl1pPr>
          </a:lstStyle>
          <a:p>
            <a:pPr lvl="0"/>
            <a:r>
              <a:rPr kumimoji="1" lang="ja-JP" altLang="en-US" dirty="0"/>
              <a:t>ページ数を記載してください（例：症例１の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9661620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写真3枚レイアウト">
    <p:bg>
      <p:bgRef idx="1001">
        <a:schemeClr val="bg1"/>
      </p:bgRef>
    </p:bg>
    <p:spTree>
      <p:nvGrpSpPr>
        <p:cNvPr id="1" name=""/>
        <p:cNvGrpSpPr/>
        <p:nvPr/>
      </p:nvGrpSpPr>
      <p:grpSpPr>
        <a:xfrm>
          <a:off x="0" y="0"/>
          <a:ext cx="0" cy="0"/>
          <a:chOff x="0" y="0"/>
          <a:chExt cx="0" cy="0"/>
        </a:xfrm>
      </p:grpSpPr>
      <p:sp>
        <p:nvSpPr>
          <p:cNvPr id="6" name="テキスト ボックス 5"/>
          <p:cNvSpPr txBox="1"/>
          <p:nvPr userDrawn="1"/>
        </p:nvSpPr>
        <p:spPr>
          <a:xfrm>
            <a:off x="6381879" y="155404"/>
            <a:ext cx="1003962"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44" name="テキスト プレースホルダー 26"/>
          <p:cNvSpPr>
            <a:spLocks noGrp="1"/>
          </p:cNvSpPr>
          <p:nvPr>
            <p:ph type="body" sz="quarter" idx="26" hasCustomPrompt="1"/>
          </p:nvPr>
        </p:nvSpPr>
        <p:spPr>
          <a:xfrm>
            <a:off x="138070" y="5069051"/>
            <a:ext cx="2866774"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（写真１の説明）　　　</a:t>
            </a:r>
          </a:p>
        </p:txBody>
      </p:sp>
      <p:sp>
        <p:nvSpPr>
          <p:cNvPr id="71" name="テキスト プレースホルダー 26"/>
          <p:cNvSpPr>
            <a:spLocks noGrp="1"/>
          </p:cNvSpPr>
          <p:nvPr>
            <p:ph type="body" sz="quarter" idx="40" hasCustomPrompt="1"/>
          </p:nvPr>
        </p:nvSpPr>
        <p:spPr>
          <a:xfrm>
            <a:off x="3160358" y="5072376"/>
            <a:ext cx="2904683"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（写真２の説明）　　　</a:t>
            </a:r>
          </a:p>
        </p:txBody>
      </p:sp>
      <p:sp>
        <p:nvSpPr>
          <p:cNvPr id="74" name="テキスト プレースホルダー 26"/>
          <p:cNvSpPr>
            <a:spLocks noGrp="1"/>
          </p:cNvSpPr>
          <p:nvPr>
            <p:ph type="body" sz="quarter" idx="41" hasCustomPrompt="1"/>
          </p:nvPr>
        </p:nvSpPr>
        <p:spPr>
          <a:xfrm>
            <a:off x="6122401" y="5076611"/>
            <a:ext cx="2904683"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（写真３の説明）　　　</a:t>
            </a:r>
          </a:p>
        </p:txBody>
      </p:sp>
      <p:sp>
        <p:nvSpPr>
          <p:cNvPr id="50" name="テキスト プレースホルダー 26">
            <a:extLst>
              <a:ext uri="{FF2B5EF4-FFF2-40B4-BE49-F238E27FC236}">
                <a16:creationId xmlns:a16="http://schemas.microsoft.com/office/drawing/2014/main" id="{33B38EA1-E3F3-4BAE-AC00-2940CEC990AC}"/>
              </a:ext>
            </a:extLst>
          </p:cNvPr>
          <p:cNvSpPr>
            <a:spLocks noGrp="1"/>
          </p:cNvSpPr>
          <p:nvPr>
            <p:ph type="body" sz="quarter" idx="48" hasCustomPrompt="1"/>
          </p:nvPr>
        </p:nvSpPr>
        <p:spPr>
          <a:xfrm>
            <a:off x="982299" y="4682821"/>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52" name="テキスト プレースホルダー 26">
            <a:extLst>
              <a:ext uri="{FF2B5EF4-FFF2-40B4-BE49-F238E27FC236}">
                <a16:creationId xmlns:a16="http://schemas.microsoft.com/office/drawing/2014/main" id="{A2015F04-2253-4851-A90F-80F68C655FB9}"/>
              </a:ext>
            </a:extLst>
          </p:cNvPr>
          <p:cNvSpPr>
            <a:spLocks noGrp="1"/>
          </p:cNvSpPr>
          <p:nvPr>
            <p:ph type="body" sz="quarter" idx="49" hasCustomPrompt="1"/>
          </p:nvPr>
        </p:nvSpPr>
        <p:spPr>
          <a:xfrm>
            <a:off x="3977652" y="4713248"/>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55" name="テキスト プレースホルダー 26">
            <a:extLst>
              <a:ext uri="{FF2B5EF4-FFF2-40B4-BE49-F238E27FC236}">
                <a16:creationId xmlns:a16="http://schemas.microsoft.com/office/drawing/2014/main" id="{903A7C8B-031F-4ED4-8750-F4453A1F72BE}"/>
              </a:ext>
            </a:extLst>
          </p:cNvPr>
          <p:cNvSpPr>
            <a:spLocks noGrp="1"/>
          </p:cNvSpPr>
          <p:nvPr>
            <p:ph type="body" sz="quarter" idx="50" hasCustomPrompt="1"/>
          </p:nvPr>
        </p:nvSpPr>
        <p:spPr>
          <a:xfrm>
            <a:off x="6973005" y="4713248"/>
            <a:ext cx="1799040"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21" name="テキスト ボックス 20">
            <a:extLst>
              <a:ext uri="{FF2B5EF4-FFF2-40B4-BE49-F238E27FC236}">
                <a16:creationId xmlns:a16="http://schemas.microsoft.com/office/drawing/2014/main" id="{30A2FBE1-7601-4772-8A5E-2CCDBE9D0F7C}"/>
              </a:ext>
            </a:extLst>
          </p:cNvPr>
          <p:cNvSpPr txBox="1"/>
          <p:nvPr userDrawn="1"/>
        </p:nvSpPr>
        <p:spPr>
          <a:xfrm>
            <a:off x="138069" y="111681"/>
            <a:ext cx="2866773" cy="461665"/>
          </a:xfrm>
          <a:prstGeom prst="rect">
            <a:avLst/>
          </a:prstGeom>
          <a:noFill/>
        </p:spPr>
        <p:txBody>
          <a:bodyPr wrap="square" rtlCol="0">
            <a:spAutoFit/>
          </a:bodyPr>
          <a:lstStyle/>
          <a:p>
            <a:r>
              <a:rPr kumimoji="1" lang="ja-JP" altLang="en-US" sz="1200" u="none" dirty="0">
                <a:latin typeface="+mj-lt"/>
                <a:ea typeface="+mj-ea"/>
              </a:rPr>
              <a:t>１０症例研修記録用紙　様式３）</a:t>
            </a:r>
            <a:endParaRPr kumimoji="1" lang="en-US" altLang="ja-JP" sz="1200" u="none" dirty="0">
              <a:latin typeface="+mj-lt"/>
              <a:ea typeface="+mj-ea"/>
            </a:endParaRPr>
          </a:p>
          <a:p>
            <a:r>
              <a:rPr kumimoji="1" lang="ja-JP" altLang="en-US" sz="1200" u="none" dirty="0">
                <a:latin typeface="+mj-lt"/>
                <a:ea typeface="+mj-ea"/>
              </a:rPr>
              <a:t>　（手術記録）</a:t>
            </a:r>
          </a:p>
        </p:txBody>
      </p:sp>
      <p:sp>
        <p:nvSpPr>
          <p:cNvPr id="23" name="コンテンツ プレースホルダー 2">
            <a:extLst>
              <a:ext uri="{FF2B5EF4-FFF2-40B4-BE49-F238E27FC236}">
                <a16:creationId xmlns:a16="http://schemas.microsoft.com/office/drawing/2014/main" id="{06648AB9-B6A4-4762-BBDE-D95D37876673}"/>
              </a:ext>
            </a:extLst>
          </p:cNvPr>
          <p:cNvSpPr>
            <a:spLocks noGrp="1"/>
          </p:cNvSpPr>
          <p:nvPr>
            <p:ph sz="quarter" idx="69" hasCustomPrompt="1"/>
          </p:nvPr>
        </p:nvSpPr>
        <p:spPr>
          <a:xfrm>
            <a:off x="138070" y="1238114"/>
            <a:ext cx="2896732" cy="3360236"/>
          </a:xfrm>
          <a:prstGeom prst="rect">
            <a:avLst/>
          </a:prstGeom>
        </p:spPr>
        <p:txBody>
          <a:bodyPr/>
          <a:lstStyle>
            <a:lvl1pPr>
              <a:defRPr sz="1400"/>
            </a:lvl1pPr>
          </a:lstStyle>
          <a:p>
            <a:pPr lvl="0"/>
            <a:r>
              <a:rPr kumimoji="1" lang="ja-JP" altLang="en-US" dirty="0"/>
              <a:t>写真１</a:t>
            </a:r>
            <a:br>
              <a:rPr kumimoji="1" lang="en-US" altLang="ja-JP" dirty="0"/>
            </a:br>
            <a:r>
              <a:rPr kumimoji="1" lang="en-US" altLang="ja-JP" dirty="0"/>
              <a:t>6</a:t>
            </a:r>
            <a:r>
              <a:rPr kumimoji="1" lang="ja-JP" altLang="en-US" dirty="0"/>
              <a:t>種類のアイコンの内、「図」を選択してください。</a:t>
            </a:r>
          </a:p>
        </p:txBody>
      </p:sp>
      <p:sp>
        <p:nvSpPr>
          <p:cNvPr id="24" name="コンテンツ プレースホルダー 2">
            <a:extLst>
              <a:ext uri="{FF2B5EF4-FFF2-40B4-BE49-F238E27FC236}">
                <a16:creationId xmlns:a16="http://schemas.microsoft.com/office/drawing/2014/main" id="{41CEDCAD-F79F-43E6-A604-1C344BDF0BA0}"/>
              </a:ext>
            </a:extLst>
          </p:cNvPr>
          <p:cNvSpPr>
            <a:spLocks noGrp="1"/>
          </p:cNvSpPr>
          <p:nvPr>
            <p:ph sz="quarter" idx="70" hasCustomPrompt="1"/>
          </p:nvPr>
        </p:nvSpPr>
        <p:spPr>
          <a:xfrm>
            <a:off x="3160358" y="1242509"/>
            <a:ext cx="2896732" cy="3360236"/>
          </a:xfrm>
          <a:prstGeom prst="rect">
            <a:avLst/>
          </a:prstGeom>
        </p:spPr>
        <p:txBody>
          <a:bodyPr/>
          <a:lstStyle>
            <a:lvl1pPr>
              <a:defRPr sz="1400"/>
            </a:lvl1pPr>
          </a:lstStyle>
          <a:p>
            <a:pPr lvl="0"/>
            <a:r>
              <a:rPr kumimoji="1" lang="ja-JP" altLang="en-US" dirty="0"/>
              <a:t>写真２</a:t>
            </a:r>
            <a:br>
              <a:rPr kumimoji="1" lang="en-US" altLang="ja-JP" dirty="0"/>
            </a:br>
            <a:r>
              <a:rPr kumimoji="1" lang="en-US" altLang="ja-JP" dirty="0"/>
              <a:t>6</a:t>
            </a:r>
            <a:r>
              <a:rPr kumimoji="1" lang="ja-JP" altLang="en-US" dirty="0"/>
              <a:t>種類のアイコンの内、「図」を選択してください。</a:t>
            </a:r>
          </a:p>
        </p:txBody>
      </p:sp>
      <p:sp>
        <p:nvSpPr>
          <p:cNvPr id="25" name="コンテンツ プレースホルダー 2">
            <a:extLst>
              <a:ext uri="{FF2B5EF4-FFF2-40B4-BE49-F238E27FC236}">
                <a16:creationId xmlns:a16="http://schemas.microsoft.com/office/drawing/2014/main" id="{50845D3F-472A-4459-85F9-4401D52C9FD5}"/>
              </a:ext>
            </a:extLst>
          </p:cNvPr>
          <p:cNvSpPr>
            <a:spLocks noGrp="1"/>
          </p:cNvSpPr>
          <p:nvPr>
            <p:ph sz="quarter" idx="71" hasCustomPrompt="1"/>
          </p:nvPr>
        </p:nvSpPr>
        <p:spPr>
          <a:xfrm>
            <a:off x="6122401" y="1249973"/>
            <a:ext cx="2896732" cy="3360236"/>
          </a:xfrm>
          <a:prstGeom prst="rect">
            <a:avLst/>
          </a:prstGeom>
        </p:spPr>
        <p:txBody>
          <a:bodyPr/>
          <a:lstStyle>
            <a:lvl1pPr>
              <a:defRPr sz="1400"/>
            </a:lvl1pPr>
          </a:lstStyle>
          <a:p>
            <a:pPr lvl="0"/>
            <a:r>
              <a:rPr kumimoji="1" lang="ja-JP" altLang="en-US" dirty="0"/>
              <a:t>写真３</a:t>
            </a:r>
            <a:br>
              <a:rPr kumimoji="1" lang="en-US" altLang="ja-JP" dirty="0"/>
            </a:br>
            <a:r>
              <a:rPr kumimoji="1" lang="en-US" altLang="ja-JP" dirty="0"/>
              <a:t>6</a:t>
            </a:r>
            <a:r>
              <a:rPr kumimoji="1" lang="ja-JP" altLang="en-US" dirty="0"/>
              <a:t>種類のアイコンの内、「図」を選択してください。</a:t>
            </a:r>
          </a:p>
        </p:txBody>
      </p:sp>
      <p:sp>
        <p:nvSpPr>
          <p:cNvPr id="26" name="テキスト プレースホルダー 26">
            <a:extLst>
              <a:ext uri="{FF2B5EF4-FFF2-40B4-BE49-F238E27FC236}">
                <a16:creationId xmlns:a16="http://schemas.microsoft.com/office/drawing/2014/main" id="{67E6F601-FBBC-445A-858F-10607B081C76}"/>
              </a:ext>
            </a:extLst>
          </p:cNvPr>
          <p:cNvSpPr>
            <a:spLocks noGrp="1"/>
          </p:cNvSpPr>
          <p:nvPr>
            <p:ph type="body" sz="quarter" idx="66" hasCustomPrompt="1"/>
          </p:nvPr>
        </p:nvSpPr>
        <p:spPr>
          <a:xfrm>
            <a:off x="140649" y="919522"/>
            <a:ext cx="1845472" cy="255827"/>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29" name="テキスト プレースホルダー 26">
            <a:extLst>
              <a:ext uri="{FF2B5EF4-FFF2-40B4-BE49-F238E27FC236}">
                <a16:creationId xmlns:a16="http://schemas.microsoft.com/office/drawing/2014/main" id="{30E63307-52F2-4738-9C8B-6C475A6F809E}"/>
              </a:ext>
            </a:extLst>
          </p:cNvPr>
          <p:cNvSpPr>
            <a:spLocks noGrp="1"/>
          </p:cNvSpPr>
          <p:nvPr>
            <p:ph type="body" sz="quarter" idx="72" hasCustomPrompt="1"/>
          </p:nvPr>
        </p:nvSpPr>
        <p:spPr>
          <a:xfrm>
            <a:off x="3160358" y="919522"/>
            <a:ext cx="1845472" cy="255827"/>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0" name="テキスト プレースホルダー 26">
            <a:extLst>
              <a:ext uri="{FF2B5EF4-FFF2-40B4-BE49-F238E27FC236}">
                <a16:creationId xmlns:a16="http://schemas.microsoft.com/office/drawing/2014/main" id="{6B2FEB36-FF1E-4F68-9889-9A7F9DE08B8E}"/>
              </a:ext>
            </a:extLst>
          </p:cNvPr>
          <p:cNvSpPr>
            <a:spLocks noGrp="1"/>
          </p:cNvSpPr>
          <p:nvPr>
            <p:ph type="body" sz="quarter" idx="73" hasCustomPrompt="1"/>
          </p:nvPr>
        </p:nvSpPr>
        <p:spPr>
          <a:xfrm>
            <a:off x="6122401" y="919522"/>
            <a:ext cx="1845472" cy="255827"/>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1" name="テキスト プレースホルダー 26">
            <a:extLst>
              <a:ext uri="{FF2B5EF4-FFF2-40B4-BE49-F238E27FC236}">
                <a16:creationId xmlns:a16="http://schemas.microsoft.com/office/drawing/2014/main" id="{43352446-3CA8-4793-BE17-8E955369ED4D}"/>
              </a:ext>
            </a:extLst>
          </p:cNvPr>
          <p:cNvSpPr>
            <a:spLocks noGrp="1"/>
          </p:cNvSpPr>
          <p:nvPr>
            <p:ph type="body" sz="quarter" idx="74" hasCustomPrompt="1"/>
          </p:nvPr>
        </p:nvSpPr>
        <p:spPr>
          <a:xfrm>
            <a:off x="270275" y="4680956"/>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2" name="テキスト プレースホルダー 26">
            <a:extLst>
              <a:ext uri="{FF2B5EF4-FFF2-40B4-BE49-F238E27FC236}">
                <a16:creationId xmlns:a16="http://schemas.microsoft.com/office/drawing/2014/main" id="{86335FE4-889E-406A-B025-0B349A28F63B}"/>
              </a:ext>
            </a:extLst>
          </p:cNvPr>
          <p:cNvSpPr>
            <a:spLocks noGrp="1"/>
          </p:cNvSpPr>
          <p:nvPr>
            <p:ph type="body" sz="quarter" idx="75" hasCustomPrompt="1"/>
          </p:nvPr>
        </p:nvSpPr>
        <p:spPr>
          <a:xfrm>
            <a:off x="3265628" y="4713247"/>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3" name="テキスト プレースホルダー 26">
            <a:extLst>
              <a:ext uri="{FF2B5EF4-FFF2-40B4-BE49-F238E27FC236}">
                <a16:creationId xmlns:a16="http://schemas.microsoft.com/office/drawing/2014/main" id="{38D250E9-D09C-4FF8-8DCD-58C8A67CC97B}"/>
              </a:ext>
            </a:extLst>
          </p:cNvPr>
          <p:cNvSpPr>
            <a:spLocks noGrp="1"/>
          </p:cNvSpPr>
          <p:nvPr>
            <p:ph type="body" sz="quarter" idx="76" hasCustomPrompt="1"/>
          </p:nvPr>
        </p:nvSpPr>
        <p:spPr>
          <a:xfrm>
            <a:off x="6215627" y="4713248"/>
            <a:ext cx="678772"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27" name="正方形/長方形 26">
            <a:extLst>
              <a:ext uri="{FF2B5EF4-FFF2-40B4-BE49-F238E27FC236}">
                <a16:creationId xmlns:a16="http://schemas.microsoft.com/office/drawing/2014/main" id="{9A422CE0-01EC-4446-9100-DD03E18E445A}"/>
              </a:ext>
            </a:extLst>
          </p:cNvPr>
          <p:cNvSpPr/>
          <p:nvPr userDrawn="1"/>
        </p:nvSpPr>
        <p:spPr>
          <a:xfrm>
            <a:off x="84349" y="6403729"/>
            <a:ext cx="2022934" cy="369332"/>
          </a:xfrm>
          <a:prstGeom prst="rect">
            <a:avLst/>
          </a:prstGeom>
          <a:noFill/>
        </p:spPr>
        <p:txBody>
          <a:bodyPr wrap="square" lIns="91440" tIns="45720" rIns="91440" bIns="45720">
            <a:spAutoFit/>
          </a:bodyPr>
          <a:lstStyle/>
          <a:p>
            <a:pPr algn="l"/>
            <a:r>
              <a:rPr lang="ja-JP" altLang="en-US" sz="1800" b="0" cap="none" spc="0" dirty="0">
                <a:ln w="0"/>
                <a:solidFill>
                  <a:schemeClr val="tx1"/>
                </a:solidFill>
                <a:effectLst>
                  <a:outerShdw blurRad="38100" dist="19050" dir="2700000" algn="tl" rotWithShape="0">
                    <a:schemeClr val="dk1">
                      <a:alpha val="40000"/>
                    </a:schemeClr>
                  </a:outerShdw>
                </a:effectLst>
              </a:rPr>
              <a:t>委員コメント：</a:t>
            </a:r>
          </a:p>
        </p:txBody>
      </p:sp>
      <p:sp>
        <p:nvSpPr>
          <p:cNvPr id="28" name="テキスト プレースホルダー 7">
            <a:extLst>
              <a:ext uri="{FF2B5EF4-FFF2-40B4-BE49-F238E27FC236}">
                <a16:creationId xmlns:a16="http://schemas.microsoft.com/office/drawing/2014/main" id="{F481693B-21EB-4DAF-8BC2-C50DAA59960D}"/>
              </a:ext>
            </a:extLst>
          </p:cNvPr>
          <p:cNvSpPr>
            <a:spLocks noGrp="1"/>
          </p:cNvSpPr>
          <p:nvPr>
            <p:ph type="body" sz="quarter" idx="81" hasCustomPrompt="1"/>
          </p:nvPr>
        </p:nvSpPr>
        <p:spPr>
          <a:xfrm>
            <a:off x="1490762" y="6403907"/>
            <a:ext cx="7528371" cy="369888"/>
          </a:xfrm>
          <a:prstGeom prst="rect">
            <a:avLst/>
          </a:prstGeom>
        </p:spPr>
        <p:txBody>
          <a:bodyPr/>
          <a:lstStyle>
            <a:lvl1pPr>
              <a:defRPr sz="1400"/>
            </a:lvl1pPr>
          </a:lstStyle>
          <a:p>
            <a:pPr lvl="0"/>
            <a:r>
              <a:rPr kumimoji="1" lang="ja-JP" altLang="en-US" dirty="0"/>
              <a:t>ここは委員会がコメントを記載するスペースです</a:t>
            </a:r>
          </a:p>
        </p:txBody>
      </p:sp>
      <p:sp>
        <p:nvSpPr>
          <p:cNvPr id="34" name="テキスト プレースホルダー 2">
            <a:extLst>
              <a:ext uri="{FF2B5EF4-FFF2-40B4-BE49-F238E27FC236}">
                <a16:creationId xmlns:a16="http://schemas.microsoft.com/office/drawing/2014/main" id="{3C0F4E00-7E24-473A-9EC8-609449B1F91B}"/>
              </a:ext>
            </a:extLst>
          </p:cNvPr>
          <p:cNvSpPr>
            <a:spLocks noGrp="1"/>
          </p:cNvSpPr>
          <p:nvPr>
            <p:ph type="body" sz="quarter" idx="28" hasCustomPrompt="1"/>
          </p:nvPr>
        </p:nvSpPr>
        <p:spPr>
          <a:xfrm>
            <a:off x="2365714" y="128588"/>
            <a:ext cx="4084961" cy="276225"/>
          </a:xfrm>
          <a:prstGeom prst="rect">
            <a:avLst/>
          </a:prstGeom>
        </p:spPr>
        <p:txBody>
          <a:bodyPr/>
          <a:lstStyle>
            <a:lvl1pPr>
              <a:defRPr sz="1050"/>
            </a:lvl1pPr>
          </a:lstStyle>
          <a:p>
            <a:pPr lvl="0"/>
            <a:r>
              <a:rPr kumimoji="1" lang="ja-JP" altLang="en-US" dirty="0"/>
              <a:t>ページ数を記載してください（例：症例１の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126146798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写真4枚レイアウト（横）">
    <p:bg>
      <p:bgRef idx="1001">
        <a:schemeClr val="bg1"/>
      </p:bgRef>
    </p:bg>
    <p:spTree>
      <p:nvGrpSpPr>
        <p:cNvPr id="1" name=""/>
        <p:cNvGrpSpPr/>
        <p:nvPr/>
      </p:nvGrpSpPr>
      <p:grpSpPr>
        <a:xfrm>
          <a:off x="0" y="0"/>
          <a:ext cx="0" cy="0"/>
          <a:chOff x="0" y="0"/>
          <a:chExt cx="0" cy="0"/>
        </a:xfrm>
      </p:grpSpPr>
      <p:sp>
        <p:nvSpPr>
          <p:cNvPr id="6" name="テキスト ボックス 5"/>
          <p:cNvSpPr txBox="1"/>
          <p:nvPr userDrawn="1"/>
        </p:nvSpPr>
        <p:spPr>
          <a:xfrm>
            <a:off x="6381879" y="155404"/>
            <a:ext cx="1003962"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44" name="テキスト プレースホルダー 26"/>
          <p:cNvSpPr>
            <a:spLocks noGrp="1"/>
          </p:cNvSpPr>
          <p:nvPr>
            <p:ph type="body" sz="quarter" idx="26" hasCustomPrompt="1"/>
          </p:nvPr>
        </p:nvSpPr>
        <p:spPr>
          <a:xfrm>
            <a:off x="368976" y="4827600"/>
            <a:ext cx="1998877"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（写真１の説明）　　　</a:t>
            </a:r>
          </a:p>
        </p:txBody>
      </p:sp>
      <p:sp>
        <p:nvSpPr>
          <p:cNvPr id="71" name="テキスト プレースホルダー 26"/>
          <p:cNvSpPr>
            <a:spLocks noGrp="1"/>
          </p:cNvSpPr>
          <p:nvPr>
            <p:ph type="body" sz="quarter" idx="40" hasCustomPrompt="1"/>
          </p:nvPr>
        </p:nvSpPr>
        <p:spPr>
          <a:xfrm>
            <a:off x="2517602" y="4827600"/>
            <a:ext cx="2065627"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（写真２の説明）　　　</a:t>
            </a:r>
          </a:p>
        </p:txBody>
      </p:sp>
      <p:sp>
        <p:nvSpPr>
          <p:cNvPr id="74" name="テキスト プレースホルダー 26"/>
          <p:cNvSpPr>
            <a:spLocks noGrp="1"/>
          </p:cNvSpPr>
          <p:nvPr>
            <p:ph type="body" sz="quarter" idx="41" hasCustomPrompt="1"/>
          </p:nvPr>
        </p:nvSpPr>
        <p:spPr>
          <a:xfrm>
            <a:off x="4633505" y="4827600"/>
            <a:ext cx="2025309"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（写真３の説明）　　　</a:t>
            </a:r>
          </a:p>
        </p:txBody>
      </p:sp>
      <p:sp>
        <p:nvSpPr>
          <p:cNvPr id="100" name="テキスト プレースホルダー 26"/>
          <p:cNvSpPr>
            <a:spLocks noGrp="1"/>
          </p:cNvSpPr>
          <p:nvPr>
            <p:ph type="body" sz="quarter" idx="52" hasCustomPrompt="1"/>
          </p:nvPr>
        </p:nvSpPr>
        <p:spPr>
          <a:xfrm>
            <a:off x="6737787" y="4827600"/>
            <a:ext cx="2025309" cy="1272498"/>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（写真４の説明）　　　</a:t>
            </a:r>
          </a:p>
        </p:txBody>
      </p:sp>
      <p:sp>
        <p:nvSpPr>
          <p:cNvPr id="64" name="テキスト プレースホルダー 26">
            <a:extLst>
              <a:ext uri="{FF2B5EF4-FFF2-40B4-BE49-F238E27FC236}">
                <a16:creationId xmlns:a16="http://schemas.microsoft.com/office/drawing/2014/main" id="{3FBE7AF7-2A3C-46A0-B9EC-673B1CF52073}"/>
              </a:ext>
            </a:extLst>
          </p:cNvPr>
          <p:cNvSpPr>
            <a:spLocks noGrp="1"/>
          </p:cNvSpPr>
          <p:nvPr>
            <p:ph type="body" sz="quarter" idx="48" hasCustomPrompt="1"/>
          </p:nvPr>
        </p:nvSpPr>
        <p:spPr>
          <a:xfrm>
            <a:off x="899053" y="4450251"/>
            <a:ext cx="1485426"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25" name="テキスト ボックス 24">
            <a:extLst>
              <a:ext uri="{FF2B5EF4-FFF2-40B4-BE49-F238E27FC236}">
                <a16:creationId xmlns:a16="http://schemas.microsoft.com/office/drawing/2014/main" id="{57D6D98E-C0B2-4B8D-B56D-6D5E50D857E7}"/>
              </a:ext>
            </a:extLst>
          </p:cNvPr>
          <p:cNvSpPr txBox="1"/>
          <p:nvPr userDrawn="1"/>
        </p:nvSpPr>
        <p:spPr>
          <a:xfrm>
            <a:off x="138069" y="111681"/>
            <a:ext cx="3261835" cy="461665"/>
          </a:xfrm>
          <a:prstGeom prst="rect">
            <a:avLst/>
          </a:prstGeom>
          <a:noFill/>
        </p:spPr>
        <p:txBody>
          <a:bodyPr wrap="square" rtlCol="0">
            <a:spAutoFit/>
          </a:bodyPr>
          <a:lstStyle/>
          <a:p>
            <a:r>
              <a:rPr kumimoji="1" lang="ja-JP" altLang="en-US" sz="1200" u="none" dirty="0">
                <a:latin typeface="+mj-lt"/>
                <a:ea typeface="+mj-ea"/>
              </a:rPr>
              <a:t>１０症例研修記録用紙　様式３）</a:t>
            </a:r>
            <a:endParaRPr kumimoji="1" lang="en-US" altLang="ja-JP" sz="1200" u="none" dirty="0">
              <a:latin typeface="+mj-lt"/>
              <a:ea typeface="+mj-ea"/>
            </a:endParaRPr>
          </a:p>
          <a:p>
            <a:r>
              <a:rPr kumimoji="1" lang="ja-JP" altLang="en-US" sz="1200" u="none" dirty="0">
                <a:latin typeface="+mj-lt"/>
                <a:ea typeface="+mj-ea"/>
              </a:rPr>
              <a:t>　（手術記録）</a:t>
            </a:r>
          </a:p>
        </p:txBody>
      </p:sp>
      <p:sp>
        <p:nvSpPr>
          <p:cNvPr id="33" name="テキスト プレースホルダー 26">
            <a:extLst>
              <a:ext uri="{FF2B5EF4-FFF2-40B4-BE49-F238E27FC236}">
                <a16:creationId xmlns:a16="http://schemas.microsoft.com/office/drawing/2014/main" id="{99D9E166-B562-4830-9178-9E8D2CF140EF}"/>
              </a:ext>
            </a:extLst>
          </p:cNvPr>
          <p:cNvSpPr>
            <a:spLocks noGrp="1"/>
          </p:cNvSpPr>
          <p:nvPr>
            <p:ph type="body" sz="quarter" idx="66" hasCustomPrompt="1"/>
          </p:nvPr>
        </p:nvSpPr>
        <p:spPr>
          <a:xfrm>
            <a:off x="368976" y="723704"/>
            <a:ext cx="2030019" cy="23257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 name="コンテンツ プレースホルダー 2">
            <a:extLst>
              <a:ext uri="{FF2B5EF4-FFF2-40B4-BE49-F238E27FC236}">
                <a16:creationId xmlns:a16="http://schemas.microsoft.com/office/drawing/2014/main" id="{4A978940-DBC1-48E1-856B-AC4897951283}"/>
              </a:ext>
            </a:extLst>
          </p:cNvPr>
          <p:cNvSpPr>
            <a:spLocks noGrp="1"/>
          </p:cNvSpPr>
          <p:nvPr>
            <p:ph sz="quarter" idx="67" hasCustomPrompt="1"/>
          </p:nvPr>
        </p:nvSpPr>
        <p:spPr>
          <a:xfrm>
            <a:off x="368976" y="996161"/>
            <a:ext cx="2041525" cy="3360738"/>
          </a:xfrm>
          <a:prstGeom prst="rect">
            <a:avLst/>
          </a:prstGeom>
        </p:spPr>
        <p:txBody>
          <a:bodyPr/>
          <a:lstStyle>
            <a:lvl1pPr>
              <a:defRPr sz="1400"/>
            </a:lvl1pPr>
          </a:lstStyle>
          <a:p>
            <a:pPr lvl="0"/>
            <a:r>
              <a:rPr kumimoji="1" lang="ja-JP" altLang="en-US" dirty="0"/>
              <a:t>写真１</a:t>
            </a:r>
            <a:br>
              <a:rPr kumimoji="1" lang="en-US" altLang="ja-JP" dirty="0"/>
            </a:br>
            <a:r>
              <a:rPr kumimoji="1" lang="en-US" altLang="ja-JP" dirty="0"/>
              <a:t>6</a:t>
            </a:r>
            <a:r>
              <a:rPr kumimoji="1" lang="ja-JP" altLang="en-US" dirty="0"/>
              <a:t>種類のアイコンの内「図」を選択してください。</a:t>
            </a:r>
          </a:p>
        </p:txBody>
      </p:sp>
      <p:sp>
        <p:nvSpPr>
          <p:cNvPr id="28" name="コンテンツ プレースホルダー 2">
            <a:extLst>
              <a:ext uri="{FF2B5EF4-FFF2-40B4-BE49-F238E27FC236}">
                <a16:creationId xmlns:a16="http://schemas.microsoft.com/office/drawing/2014/main" id="{18819E25-23C7-403B-A15E-80EA83FC2B7C}"/>
              </a:ext>
            </a:extLst>
          </p:cNvPr>
          <p:cNvSpPr>
            <a:spLocks noGrp="1"/>
          </p:cNvSpPr>
          <p:nvPr>
            <p:ph sz="quarter" idx="68" hasCustomPrompt="1"/>
          </p:nvPr>
        </p:nvSpPr>
        <p:spPr>
          <a:xfrm>
            <a:off x="2517602" y="996161"/>
            <a:ext cx="2041525" cy="3360738"/>
          </a:xfrm>
          <a:prstGeom prst="rect">
            <a:avLst/>
          </a:prstGeom>
        </p:spPr>
        <p:txBody>
          <a:bodyPr/>
          <a:lstStyle>
            <a:lvl1pPr>
              <a:defRPr sz="1400"/>
            </a:lvl1pPr>
          </a:lstStyle>
          <a:p>
            <a:pPr lvl="0"/>
            <a:r>
              <a:rPr kumimoji="1" lang="ja-JP" altLang="en-US" dirty="0"/>
              <a:t>写真２</a:t>
            </a:r>
            <a:br>
              <a:rPr kumimoji="1" lang="en-US" altLang="ja-JP" dirty="0"/>
            </a:br>
            <a:r>
              <a:rPr kumimoji="1" lang="en-US" altLang="ja-JP" dirty="0"/>
              <a:t>6</a:t>
            </a:r>
            <a:r>
              <a:rPr kumimoji="1" lang="ja-JP" altLang="en-US" dirty="0"/>
              <a:t>種類のアイコンの内「図」を選択してください。</a:t>
            </a:r>
          </a:p>
        </p:txBody>
      </p:sp>
      <p:sp>
        <p:nvSpPr>
          <p:cNvPr id="30" name="コンテンツ プレースホルダー 2">
            <a:extLst>
              <a:ext uri="{FF2B5EF4-FFF2-40B4-BE49-F238E27FC236}">
                <a16:creationId xmlns:a16="http://schemas.microsoft.com/office/drawing/2014/main" id="{C3E1A6D5-8B7B-4114-8A68-43D4DC50A9A7}"/>
              </a:ext>
            </a:extLst>
          </p:cNvPr>
          <p:cNvSpPr>
            <a:spLocks noGrp="1"/>
          </p:cNvSpPr>
          <p:nvPr>
            <p:ph sz="quarter" idx="69" hasCustomPrompt="1"/>
          </p:nvPr>
        </p:nvSpPr>
        <p:spPr>
          <a:xfrm>
            <a:off x="4633505" y="996161"/>
            <a:ext cx="2041525" cy="3360738"/>
          </a:xfrm>
          <a:prstGeom prst="rect">
            <a:avLst/>
          </a:prstGeom>
        </p:spPr>
        <p:txBody>
          <a:bodyPr/>
          <a:lstStyle>
            <a:lvl1pPr>
              <a:defRPr sz="1400"/>
            </a:lvl1pPr>
          </a:lstStyle>
          <a:p>
            <a:pPr lvl="0"/>
            <a:r>
              <a:rPr kumimoji="1" lang="ja-JP" altLang="en-US" dirty="0"/>
              <a:t>写真３</a:t>
            </a:r>
            <a:br>
              <a:rPr kumimoji="1" lang="en-US" altLang="ja-JP" dirty="0"/>
            </a:br>
            <a:r>
              <a:rPr kumimoji="1" lang="en-US" altLang="ja-JP" dirty="0"/>
              <a:t>6</a:t>
            </a:r>
            <a:r>
              <a:rPr kumimoji="1" lang="ja-JP" altLang="en-US" dirty="0"/>
              <a:t>種類のアイコンの内「図」を選択してください。</a:t>
            </a:r>
          </a:p>
        </p:txBody>
      </p:sp>
      <p:sp>
        <p:nvSpPr>
          <p:cNvPr id="34" name="コンテンツ プレースホルダー 2">
            <a:extLst>
              <a:ext uri="{FF2B5EF4-FFF2-40B4-BE49-F238E27FC236}">
                <a16:creationId xmlns:a16="http://schemas.microsoft.com/office/drawing/2014/main" id="{F1BA2F63-9739-4E38-9D46-D91EC1BB15CC}"/>
              </a:ext>
            </a:extLst>
          </p:cNvPr>
          <p:cNvSpPr>
            <a:spLocks noGrp="1"/>
          </p:cNvSpPr>
          <p:nvPr>
            <p:ph sz="quarter" idx="70" hasCustomPrompt="1"/>
          </p:nvPr>
        </p:nvSpPr>
        <p:spPr>
          <a:xfrm>
            <a:off x="6737787" y="996161"/>
            <a:ext cx="2041525" cy="3360738"/>
          </a:xfrm>
          <a:prstGeom prst="rect">
            <a:avLst/>
          </a:prstGeom>
        </p:spPr>
        <p:txBody>
          <a:bodyPr/>
          <a:lstStyle>
            <a:lvl1pPr>
              <a:defRPr sz="1400"/>
            </a:lvl1pPr>
          </a:lstStyle>
          <a:p>
            <a:pPr lvl="0"/>
            <a:r>
              <a:rPr kumimoji="1" lang="ja-JP" altLang="en-US" dirty="0"/>
              <a:t>写真４</a:t>
            </a:r>
            <a:br>
              <a:rPr kumimoji="1" lang="en-US" altLang="ja-JP" dirty="0"/>
            </a:br>
            <a:r>
              <a:rPr kumimoji="1" lang="en-US" altLang="ja-JP" dirty="0"/>
              <a:t>6</a:t>
            </a:r>
            <a:r>
              <a:rPr kumimoji="1" lang="ja-JP" altLang="en-US" dirty="0"/>
              <a:t>種類のアイコンの内「図」を選択してください。</a:t>
            </a:r>
          </a:p>
        </p:txBody>
      </p:sp>
      <p:sp>
        <p:nvSpPr>
          <p:cNvPr id="27" name="テキスト プレースホルダー 26">
            <a:extLst>
              <a:ext uri="{FF2B5EF4-FFF2-40B4-BE49-F238E27FC236}">
                <a16:creationId xmlns:a16="http://schemas.microsoft.com/office/drawing/2014/main" id="{3EAE20AB-F542-43A1-AFDF-B342741D490D}"/>
              </a:ext>
            </a:extLst>
          </p:cNvPr>
          <p:cNvSpPr>
            <a:spLocks noGrp="1"/>
          </p:cNvSpPr>
          <p:nvPr>
            <p:ph type="body" sz="quarter" idx="71" hasCustomPrompt="1"/>
          </p:nvPr>
        </p:nvSpPr>
        <p:spPr>
          <a:xfrm>
            <a:off x="4633505" y="723704"/>
            <a:ext cx="2030019" cy="23257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5" name="テキスト プレースホルダー 26">
            <a:extLst>
              <a:ext uri="{FF2B5EF4-FFF2-40B4-BE49-F238E27FC236}">
                <a16:creationId xmlns:a16="http://schemas.microsoft.com/office/drawing/2014/main" id="{2D852FC0-80A6-441D-A5AB-E1D5A5B3791E}"/>
              </a:ext>
            </a:extLst>
          </p:cNvPr>
          <p:cNvSpPr>
            <a:spLocks noGrp="1"/>
          </p:cNvSpPr>
          <p:nvPr>
            <p:ph type="body" sz="quarter" idx="72" hasCustomPrompt="1"/>
          </p:nvPr>
        </p:nvSpPr>
        <p:spPr>
          <a:xfrm>
            <a:off x="2517602" y="723704"/>
            <a:ext cx="2030019" cy="23257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6" name="テキスト プレースホルダー 26">
            <a:extLst>
              <a:ext uri="{FF2B5EF4-FFF2-40B4-BE49-F238E27FC236}">
                <a16:creationId xmlns:a16="http://schemas.microsoft.com/office/drawing/2014/main" id="{FFD13C2F-5B56-47F9-A0ED-19D0F069BA70}"/>
              </a:ext>
            </a:extLst>
          </p:cNvPr>
          <p:cNvSpPr>
            <a:spLocks noGrp="1"/>
          </p:cNvSpPr>
          <p:nvPr>
            <p:ph type="body" sz="quarter" idx="73" hasCustomPrompt="1"/>
          </p:nvPr>
        </p:nvSpPr>
        <p:spPr>
          <a:xfrm>
            <a:off x="6737787" y="723704"/>
            <a:ext cx="2030019" cy="232570"/>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37" name="テキスト プレースホルダー 26">
            <a:extLst>
              <a:ext uri="{FF2B5EF4-FFF2-40B4-BE49-F238E27FC236}">
                <a16:creationId xmlns:a16="http://schemas.microsoft.com/office/drawing/2014/main" id="{596997F7-D4C3-45A7-ACDA-FA53076D14AD}"/>
              </a:ext>
            </a:extLst>
          </p:cNvPr>
          <p:cNvSpPr>
            <a:spLocks noGrp="1"/>
          </p:cNvSpPr>
          <p:nvPr>
            <p:ph type="body" sz="quarter" idx="74" hasCustomPrompt="1"/>
          </p:nvPr>
        </p:nvSpPr>
        <p:spPr>
          <a:xfrm>
            <a:off x="393448" y="4450251"/>
            <a:ext cx="473303" cy="276225"/>
          </a:xfrm>
          <a:prstGeom prst="rect">
            <a:avLst/>
          </a:prstGeom>
        </p:spPr>
        <p:txBody>
          <a:bodyPr lIns="0" rIns="0" bIns="0" anchor="ctr">
            <a:noAutofit/>
          </a:bodyPr>
          <a:lstStyle>
            <a:lvl1pPr algn="ctr">
              <a:defRPr sz="1100" b="0" u="none"/>
            </a:lvl1pPr>
            <a:lvl2pPr>
              <a:defRPr sz="1200"/>
            </a:lvl2pPr>
            <a:lvl3pPr>
              <a:defRPr sz="1200"/>
            </a:lvl3pPr>
            <a:lvl4pPr>
              <a:defRPr sz="1200"/>
            </a:lvl4pPr>
            <a:lvl5pPr>
              <a:defRPr sz="1200"/>
            </a:lvl5pPr>
          </a:lstStyle>
          <a:p>
            <a:pPr lvl="0"/>
            <a:r>
              <a:rPr kumimoji="1" lang="ja-JP" altLang="en-US" dirty="0"/>
              <a:t>撮影日</a:t>
            </a:r>
          </a:p>
        </p:txBody>
      </p:sp>
      <p:sp>
        <p:nvSpPr>
          <p:cNvPr id="38" name="テキスト プレースホルダー 26">
            <a:extLst>
              <a:ext uri="{FF2B5EF4-FFF2-40B4-BE49-F238E27FC236}">
                <a16:creationId xmlns:a16="http://schemas.microsoft.com/office/drawing/2014/main" id="{7763F7E1-BA8D-4E31-9326-5F43AC1D08A8}"/>
              </a:ext>
            </a:extLst>
          </p:cNvPr>
          <p:cNvSpPr>
            <a:spLocks noGrp="1"/>
          </p:cNvSpPr>
          <p:nvPr>
            <p:ph type="body" sz="quarter" idx="75" hasCustomPrompt="1"/>
          </p:nvPr>
        </p:nvSpPr>
        <p:spPr>
          <a:xfrm>
            <a:off x="3047926" y="4447465"/>
            <a:ext cx="1485426"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39" name="テキスト プレースホルダー 26">
            <a:extLst>
              <a:ext uri="{FF2B5EF4-FFF2-40B4-BE49-F238E27FC236}">
                <a16:creationId xmlns:a16="http://schemas.microsoft.com/office/drawing/2014/main" id="{DF194648-FBB4-429F-8F16-58D181D90D6E}"/>
              </a:ext>
            </a:extLst>
          </p:cNvPr>
          <p:cNvSpPr>
            <a:spLocks noGrp="1"/>
          </p:cNvSpPr>
          <p:nvPr>
            <p:ph type="body" sz="quarter" idx="76" hasCustomPrompt="1"/>
          </p:nvPr>
        </p:nvSpPr>
        <p:spPr>
          <a:xfrm>
            <a:off x="2542321" y="4447465"/>
            <a:ext cx="473303" cy="276225"/>
          </a:xfrm>
          <a:prstGeom prst="rect">
            <a:avLst/>
          </a:prstGeom>
        </p:spPr>
        <p:txBody>
          <a:bodyPr lIns="0" rIns="0" bIns="0" anchor="ctr">
            <a:noAutofit/>
          </a:bodyPr>
          <a:lstStyle>
            <a:lvl1pPr algn="ctr">
              <a:defRPr sz="1100" b="0" u="none"/>
            </a:lvl1pPr>
            <a:lvl2pPr>
              <a:defRPr sz="1200"/>
            </a:lvl2pPr>
            <a:lvl3pPr>
              <a:defRPr sz="1200"/>
            </a:lvl3pPr>
            <a:lvl4pPr>
              <a:defRPr sz="1200"/>
            </a:lvl4pPr>
            <a:lvl5pPr>
              <a:defRPr sz="1200"/>
            </a:lvl5pPr>
          </a:lstStyle>
          <a:p>
            <a:pPr lvl="0"/>
            <a:r>
              <a:rPr kumimoji="1" lang="ja-JP" altLang="en-US" dirty="0"/>
              <a:t>撮影日</a:t>
            </a:r>
          </a:p>
        </p:txBody>
      </p:sp>
      <p:sp>
        <p:nvSpPr>
          <p:cNvPr id="40" name="テキスト プレースホルダー 26">
            <a:extLst>
              <a:ext uri="{FF2B5EF4-FFF2-40B4-BE49-F238E27FC236}">
                <a16:creationId xmlns:a16="http://schemas.microsoft.com/office/drawing/2014/main" id="{4C44A330-907A-43D9-94F5-1EB75E6CADAE}"/>
              </a:ext>
            </a:extLst>
          </p:cNvPr>
          <p:cNvSpPr>
            <a:spLocks noGrp="1"/>
          </p:cNvSpPr>
          <p:nvPr>
            <p:ph type="body" sz="quarter" idx="77" hasCustomPrompt="1"/>
          </p:nvPr>
        </p:nvSpPr>
        <p:spPr>
          <a:xfrm>
            <a:off x="5156762" y="4453439"/>
            <a:ext cx="1485426"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41" name="テキスト プレースホルダー 26">
            <a:extLst>
              <a:ext uri="{FF2B5EF4-FFF2-40B4-BE49-F238E27FC236}">
                <a16:creationId xmlns:a16="http://schemas.microsoft.com/office/drawing/2014/main" id="{F0F06CBE-FE86-4DA8-8495-BC051578B1AA}"/>
              </a:ext>
            </a:extLst>
          </p:cNvPr>
          <p:cNvSpPr>
            <a:spLocks noGrp="1"/>
          </p:cNvSpPr>
          <p:nvPr>
            <p:ph type="body" sz="quarter" idx="78" hasCustomPrompt="1"/>
          </p:nvPr>
        </p:nvSpPr>
        <p:spPr>
          <a:xfrm>
            <a:off x="4651157" y="4453439"/>
            <a:ext cx="473303" cy="276225"/>
          </a:xfrm>
          <a:prstGeom prst="rect">
            <a:avLst/>
          </a:prstGeom>
        </p:spPr>
        <p:txBody>
          <a:bodyPr lIns="0" rIns="0" bIns="0" anchor="ctr">
            <a:noAutofit/>
          </a:bodyPr>
          <a:lstStyle>
            <a:lvl1pPr algn="ctr">
              <a:defRPr sz="1100" b="0" u="none"/>
            </a:lvl1pPr>
            <a:lvl2pPr>
              <a:defRPr sz="1200"/>
            </a:lvl2pPr>
            <a:lvl3pPr>
              <a:defRPr sz="1200"/>
            </a:lvl3pPr>
            <a:lvl4pPr>
              <a:defRPr sz="1200"/>
            </a:lvl4pPr>
            <a:lvl5pPr>
              <a:defRPr sz="1200"/>
            </a:lvl5pPr>
          </a:lstStyle>
          <a:p>
            <a:pPr lvl="0"/>
            <a:r>
              <a:rPr kumimoji="1" lang="ja-JP" altLang="en-US" dirty="0"/>
              <a:t>撮影日</a:t>
            </a:r>
          </a:p>
        </p:txBody>
      </p:sp>
      <p:sp>
        <p:nvSpPr>
          <p:cNvPr id="42" name="テキスト プレースホルダー 26">
            <a:extLst>
              <a:ext uri="{FF2B5EF4-FFF2-40B4-BE49-F238E27FC236}">
                <a16:creationId xmlns:a16="http://schemas.microsoft.com/office/drawing/2014/main" id="{A94FCD72-B53A-40A4-B194-F0A8F2DA05B1}"/>
              </a:ext>
            </a:extLst>
          </p:cNvPr>
          <p:cNvSpPr>
            <a:spLocks noGrp="1"/>
          </p:cNvSpPr>
          <p:nvPr>
            <p:ph type="body" sz="quarter" idx="79" hasCustomPrompt="1"/>
          </p:nvPr>
        </p:nvSpPr>
        <p:spPr>
          <a:xfrm>
            <a:off x="7265126" y="4447465"/>
            <a:ext cx="1485426" cy="276225"/>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43" name="テキスト プレースホルダー 26">
            <a:extLst>
              <a:ext uri="{FF2B5EF4-FFF2-40B4-BE49-F238E27FC236}">
                <a16:creationId xmlns:a16="http://schemas.microsoft.com/office/drawing/2014/main" id="{F42C8F03-3A79-444D-8510-AA4217BBD96C}"/>
              </a:ext>
            </a:extLst>
          </p:cNvPr>
          <p:cNvSpPr>
            <a:spLocks noGrp="1"/>
          </p:cNvSpPr>
          <p:nvPr>
            <p:ph type="body" sz="quarter" idx="80" hasCustomPrompt="1"/>
          </p:nvPr>
        </p:nvSpPr>
        <p:spPr>
          <a:xfrm>
            <a:off x="6759521" y="4447465"/>
            <a:ext cx="473303" cy="276225"/>
          </a:xfrm>
          <a:prstGeom prst="rect">
            <a:avLst/>
          </a:prstGeom>
        </p:spPr>
        <p:txBody>
          <a:bodyPr lIns="0" rIns="0" bIns="0" anchor="ctr">
            <a:noAutofit/>
          </a:bodyPr>
          <a:lstStyle>
            <a:lvl1pPr algn="ctr">
              <a:defRPr sz="1100" b="0" u="none"/>
            </a:lvl1pPr>
            <a:lvl2pPr>
              <a:defRPr sz="1200"/>
            </a:lvl2pPr>
            <a:lvl3pPr>
              <a:defRPr sz="1200"/>
            </a:lvl3pPr>
            <a:lvl4pPr>
              <a:defRPr sz="1200"/>
            </a:lvl4pPr>
            <a:lvl5pPr>
              <a:defRPr sz="1200"/>
            </a:lvl5pPr>
          </a:lstStyle>
          <a:p>
            <a:pPr lvl="0"/>
            <a:r>
              <a:rPr kumimoji="1" lang="ja-JP" altLang="en-US" dirty="0"/>
              <a:t>撮影日</a:t>
            </a:r>
          </a:p>
        </p:txBody>
      </p:sp>
      <p:sp>
        <p:nvSpPr>
          <p:cNvPr id="29" name="正方形/長方形 28">
            <a:extLst>
              <a:ext uri="{FF2B5EF4-FFF2-40B4-BE49-F238E27FC236}">
                <a16:creationId xmlns:a16="http://schemas.microsoft.com/office/drawing/2014/main" id="{BC447810-03ED-49C3-AAB0-2073762CAE9B}"/>
              </a:ext>
            </a:extLst>
          </p:cNvPr>
          <p:cNvSpPr/>
          <p:nvPr userDrawn="1"/>
        </p:nvSpPr>
        <p:spPr>
          <a:xfrm>
            <a:off x="314004" y="6269653"/>
            <a:ext cx="1889054" cy="369332"/>
          </a:xfrm>
          <a:prstGeom prst="rect">
            <a:avLst/>
          </a:prstGeom>
          <a:noFill/>
        </p:spPr>
        <p:txBody>
          <a:bodyPr wrap="square" lIns="91440" tIns="45720" rIns="91440" bIns="45720">
            <a:spAutoFit/>
          </a:bodyPr>
          <a:lstStyle/>
          <a:p>
            <a:pPr algn="l"/>
            <a:r>
              <a:rPr lang="ja-JP" altLang="en-US" sz="1800" b="0" cap="none" spc="0" dirty="0">
                <a:ln w="0"/>
                <a:solidFill>
                  <a:schemeClr val="tx1"/>
                </a:solidFill>
                <a:effectLst>
                  <a:outerShdw blurRad="38100" dist="19050" dir="2700000" algn="tl" rotWithShape="0">
                    <a:schemeClr val="dk1">
                      <a:alpha val="40000"/>
                    </a:schemeClr>
                  </a:outerShdw>
                </a:effectLst>
              </a:rPr>
              <a:t>委員コメント：</a:t>
            </a:r>
          </a:p>
        </p:txBody>
      </p:sp>
      <p:sp>
        <p:nvSpPr>
          <p:cNvPr id="31" name="テキスト プレースホルダー 7">
            <a:extLst>
              <a:ext uri="{FF2B5EF4-FFF2-40B4-BE49-F238E27FC236}">
                <a16:creationId xmlns:a16="http://schemas.microsoft.com/office/drawing/2014/main" id="{398239E6-06AD-46DA-9EFB-136432AA2C51}"/>
              </a:ext>
            </a:extLst>
          </p:cNvPr>
          <p:cNvSpPr>
            <a:spLocks noGrp="1"/>
          </p:cNvSpPr>
          <p:nvPr>
            <p:ph type="body" sz="quarter" idx="81" hasCustomPrompt="1"/>
          </p:nvPr>
        </p:nvSpPr>
        <p:spPr>
          <a:xfrm>
            <a:off x="1720417" y="6269831"/>
            <a:ext cx="7030135" cy="369888"/>
          </a:xfrm>
          <a:prstGeom prst="rect">
            <a:avLst/>
          </a:prstGeom>
        </p:spPr>
        <p:txBody>
          <a:bodyPr/>
          <a:lstStyle>
            <a:lvl1pPr>
              <a:defRPr sz="1400"/>
            </a:lvl1pPr>
          </a:lstStyle>
          <a:p>
            <a:pPr lvl="0"/>
            <a:r>
              <a:rPr kumimoji="1" lang="ja-JP" altLang="en-US" dirty="0"/>
              <a:t>ここは委員会がコメントを記載するスペースです</a:t>
            </a:r>
          </a:p>
        </p:txBody>
      </p:sp>
      <p:sp>
        <p:nvSpPr>
          <p:cNvPr id="32" name="テキスト プレースホルダー 2">
            <a:extLst>
              <a:ext uri="{FF2B5EF4-FFF2-40B4-BE49-F238E27FC236}">
                <a16:creationId xmlns:a16="http://schemas.microsoft.com/office/drawing/2014/main" id="{E10C461B-0268-48F7-A1DD-565057E26B04}"/>
              </a:ext>
            </a:extLst>
          </p:cNvPr>
          <p:cNvSpPr>
            <a:spLocks noGrp="1"/>
          </p:cNvSpPr>
          <p:nvPr>
            <p:ph type="body" sz="quarter" idx="28" hasCustomPrompt="1"/>
          </p:nvPr>
        </p:nvSpPr>
        <p:spPr>
          <a:xfrm>
            <a:off x="2365714" y="128588"/>
            <a:ext cx="4084961" cy="276225"/>
          </a:xfrm>
          <a:prstGeom prst="rect">
            <a:avLst/>
          </a:prstGeom>
        </p:spPr>
        <p:txBody>
          <a:bodyPr/>
          <a:lstStyle>
            <a:lvl1pPr>
              <a:defRPr sz="1050"/>
            </a:lvl1pPr>
          </a:lstStyle>
          <a:p>
            <a:pPr lvl="0"/>
            <a:r>
              <a:rPr kumimoji="1" lang="ja-JP" altLang="en-US" dirty="0"/>
              <a:t>ページ数を記載してください（例：症例１の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160891767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写真4枚レイアウト4分割">
    <p:bg>
      <p:bgRef idx="1001">
        <a:schemeClr val="bg1"/>
      </p:bgRef>
    </p:bg>
    <p:spTree>
      <p:nvGrpSpPr>
        <p:cNvPr id="1" name=""/>
        <p:cNvGrpSpPr/>
        <p:nvPr/>
      </p:nvGrpSpPr>
      <p:grpSpPr>
        <a:xfrm>
          <a:off x="0" y="0"/>
          <a:ext cx="0" cy="0"/>
          <a:chOff x="0" y="0"/>
          <a:chExt cx="0" cy="0"/>
        </a:xfrm>
      </p:grpSpPr>
      <p:sp>
        <p:nvSpPr>
          <p:cNvPr id="6" name="テキスト ボックス 5"/>
          <p:cNvSpPr txBox="1"/>
          <p:nvPr userDrawn="1"/>
        </p:nvSpPr>
        <p:spPr>
          <a:xfrm>
            <a:off x="6259485" y="155404"/>
            <a:ext cx="1126356" cy="276999"/>
          </a:xfrm>
          <a:prstGeom prst="rect">
            <a:avLst/>
          </a:prstGeom>
          <a:noFill/>
        </p:spPr>
        <p:txBody>
          <a:bodyPr wrap="square" rtlCol="0">
            <a:spAutoFit/>
          </a:bodyPr>
          <a:lstStyle/>
          <a:p>
            <a:pPr algn="r"/>
            <a:r>
              <a:rPr kumimoji="1" lang="ja-JP" altLang="en-US" sz="1200" u="none" dirty="0">
                <a:latin typeface="+mj-lt"/>
                <a:ea typeface="+mj-ea"/>
              </a:rPr>
              <a:t>症例番号</a:t>
            </a:r>
          </a:p>
        </p:txBody>
      </p:sp>
      <p:sp>
        <p:nvSpPr>
          <p:cNvPr id="17" name="テキスト プレースホルダー 16"/>
          <p:cNvSpPr>
            <a:spLocks noGrp="1"/>
          </p:cNvSpPr>
          <p:nvPr>
            <p:ph type="body" sz="quarter" idx="15" hasCustomPrompt="1"/>
          </p:nvPr>
        </p:nvSpPr>
        <p:spPr>
          <a:xfrm>
            <a:off x="7474341" y="111681"/>
            <a:ext cx="1552744" cy="368300"/>
          </a:xfrm>
          <a:prstGeom prst="rect">
            <a:avLst/>
          </a:prstGeom>
        </p:spPr>
        <p:txBody>
          <a:bodyPr anchor="ctr">
            <a:normAutofit/>
          </a:bodyPr>
          <a:lstStyle>
            <a:lvl1pPr>
              <a:defRPr sz="1200" u="none">
                <a:latin typeface="+mj-lt"/>
                <a:ea typeface="+mj-ea"/>
              </a:defRPr>
            </a:lvl1pPr>
          </a:lstStyle>
          <a:p>
            <a:pPr lvl="0"/>
            <a:r>
              <a:rPr kumimoji="1" lang="ja-JP" altLang="en-US" sz="1400" dirty="0"/>
              <a:t>（番号を記入）</a:t>
            </a:r>
            <a:endParaRPr kumimoji="1" lang="ja-JP" altLang="en-US" dirty="0"/>
          </a:p>
        </p:txBody>
      </p:sp>
      <p:sp>
        <p:nvSpPr>
          <p:cNvPr id="56" name="テキスト プレースホルダー 26"/>
          <p:cNvSpPr>
            <a:spLocks noGrp="1"/>
          </p:cNvSpPr>
          <p:nvPr>
            <p:ph type="body" sz="quarter" idx="38" hasCustomPrompt="1"/>
          </p:nvPr>
        </p:nvSpPr>
        <p:spPr>
          <a:xfrm>
            <a:off x="4716045" y="2949515"/>
            <a:ext cx="3317639" cy="45945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a:t>
            </a:r>
            <a:r>
              <a:rPr kumimoji="1" lang="en-US" altLang="ja-JP" dirty="0"/>
              <a:t>2</a:t>
            </a:r>
            <a:r>
              <a:rPr kumimoji="1" lang="ja-JP" altLang="en-US" dirty="0"/>
              <a:t>の説明）　　　</a:t>
            </a:r>
          </a:p>
        </p:txBody>
      </p:sp>
      <p:sp>
        <p:nvSpPr>
          <p:cNvPr id="67" name="テキスト プレースホルダー 26"/>
          <p:cNvSpPr>
            <a:spLocks noGrp="1"/>
          </p:cNvSpPr>
          <p:nvPr>
            <p:ph type="body" sz="quarter" idx="43" hasCustomPrompt="1"/>
          </p:nvPr>
        </p:nvSpPr>
        <p:spPr>
          <a:xfrm>
            <a:off x="1087344" y="2949515"/>
            <a:ext cx="3317639" cy="45945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（写真１の説明）　　　</a:t>
            </a:r>
          </a:p>
        </p:txBody>
      </p:sp>
      <p:sp>
        <p:nvSpPr>
          <p:cNvPr id="79" name="テキスト プレースホルダー 26"/>
          <p:cNvSpPr>
            <a:spLocks noGrp="1"/>
          </p:cNvSpPr>
          <p:nvPr>
            <p:ph type="body" sz="quarter" idx="48" hasCustomPrompt="1"/>
          </p:nvPr>
        </p:nvSpPr>
        <p:spPr>
          <a:xfrm>
            <a:off x="1087344" y="5974435"/>
            <a:ext cx="3317639" cy="45945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a:t>
            </a:r>
            <a:r>
              <a:rPr kumimoji="1" lang="en-US" altLang="ja-JP" dirty="0"/>
              <a:t>3</a:t>
            </a:r>
            <a:r>
              <a:rPr kumimoji="1" lang="ja-JP" altLang="en-US" dirty="0"/>
              <a:t>の説明）　　　</a:t>
            </a:r>
          </a:p>
        </p:txBody>
      </p:sp>
      <p:sp>
        <p:nvSpPr>
          <p:cNvPr id="107" name="テキスト プレースホルダー 26"/>
          <p:cNvSpPr>
            <a:spLocks noGrp="1"/>
          </p:cNvSpPr>
          <p:nvPr>
            <p:ph type="body" sz="quarter" idx="53" hasCustomPrompt="1"/>
          </p:nvPr>
        </p:nvSpPr>
        <p:spPr>
          <a:xfrm>
            <a:off x="4716045" y="5972263"/>
            <a:ext cx="3317639" cy="459459"/>
          </a:xfrm>
          <a:prstGeom prst="rect">
            <a:avLst/>
          </a:prstGeom>
        </p:spPr>
        <p:txBody>
          <a:bodyPr>
            <a:noAutofit/>
          </a:bodyPr>
          <a:lstStyle>
            <a:lvl1pPr>
              <a:defRPr sz="1200" u="none"/>
            </a:lvl1pPr>
            <a:lvl2pPr>
              <a:defRPr sz="1200"/>
            </a:lvl2pPr>
            <a:lvl3pPr>
              <a:defRPr sz="1200"/>
            </a:lvl3pPr>
            <a:lvl4pPr>
              <a:defRPr sz="1200"/>
            </a:lvl4pPr>
            <a:lvl5pPr>
              <a:defRPr sz="1200"/>
            </a:lvl5pPr>
          </a:lstStyle>
          <a:p>
            <a:pPr lvl="0"/>
            <a:r>
              <a:rPr kumimoji="1" lang="ja-JP" altLang="en-US" dirty="0"/>
              <a:t>（写真</a:t>
            </a:r>
            <a:r>
              <a:rPr kumimoji="1" lang="en-US" altLang="ja-JP" dirty="0"/>
              <a:t>4</a:t>
            </a:r>
            <a:r>
              <a:rPr kumimoji="1" lang="ja-JP" altLang="en-US" dirty="0"/>
              <a:t>の説明）　　　</a:t>
            </a:r>
          </a:p>
        </p:txBody>
      </p:sp>
      <p:sp>
        <p:nvSpPr>
          <p:cNvPr id="54" name="テキスト プレースホルダー 26">
            <a:extLst>
              <a:ext uri="{FF2B5EF4-FFF2-40B4-BE49-F238E27FC236}">
                <a16:creationId xmlns:a16="http://schemas.microsoft.com/office/drawing/2014/main" id="{203DC13C-1A99-4186-94C3-85F24A87EB04}"/>
              </a:ext>
            </a:extLst>
          </p:cNvPr>
          <p:cNvSpPr>
            <a:spLocks noGrp="1"/>
          </p:cNvSpPr>
          <p:nvPr>
            <p:ph type="body" sz="quarter" idx="58" hasCustomPrompt="1"/>
          </p:nvPr>
        </p:nvSpPr>
        <p:spPr>
          <a:xfrm>
            <a:off x="5900415" y="2684693"/>
            <a:ext cx="1485426" cy="207532"/>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58" name="テキスト プレースホルダー 26">
            <a:extLst>
              <a:ext uri="{FF2B5EF4-FFF2-40B4-BE49-F238E27FC236}">
                <a16:creationId xmlns:a16="http://schemas.microsoft.com/office/drawing/2014/main" id="{A0A29A57-B99D-45DC-BF19-86094728E49E}"/>
              </a:ext>
            </a:extLst>
          </p:cNvPr>
          <p:cNvSpPr>
            <a:spLocks noGrp="1"/>
          </p:cNvSpPr>
          <p:nvPr>
            <p:ph type="body" sz="quarter" idx="59" hasCustomPrompt="1"/>
          </p:nvPr>
        </p:nvSpPr>
        <p:spPr>
          <a:xfrm>
            <a:off x="2262131" y="2684693"/>
            <a:ext cx="1485426" cy="207532"/>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74" name="テキスト プレースホルダー 26">
            <a:extLst>
              <a:ext uri="{FF2B5EF4-FFF2-40B4-BE49-F238E27FC236}">
                <a16:creationId xmlns:a16="http://schemas.microsoft.com/office/drawing/2014/main" id="{00525D68-4677-4C8D-902B-1DE1D49DF45A}"/>
              </a:ext>
            </a:extLst>
          </p:cNvPr>
          <p:cNvSpPr>
            <a:spLocks noGrp="1"/>
          </p:cNvSpPr>
          <p:nvPr>
            <p:ph type="body" sz="quarter" idx="60" hasCustomPrompt="1"/>
          </p:nvPr>
        </p:nvSpPr>
        <p:spPr>
          <a:xfrm>
            <a:off x="2190087" y="5735607"/>
            <a:ext cx="1485426" cy="207532"/>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84" name="テキスト プレースホルダー 26">
            <a:extLst>
              <a:ext uri="{FF2B5EF4-FFF2-40B4-BE49-F238E27FC236}">
                <a16:creationId xmlns:a16="http://schemas.microsoft.com/office/drawing/2014/main" id="{9C9EC54A-6963-4B70-A512-6605517C49EF}"/>
              </a:ext>
            </a:extLst>
          </p:cNvPr>
          <p:cNvSpPr>
            <a:spLocks noGrp="1"/>
          </p:cNvSpPr>
          <p:nvPr>
            <p:ph type="body" sz="quarter" idx="61" hasCustomPrompt="1"/>
          </p:nvPr>
        </p:nvSpPr>
        <p:spPr>
          <a:xfrm>
            <a:off x="5872855" y="5735607"/>
            <a:ext cx="1485426" cy="207532"/>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a:t>
            </a:r>
            <a:r>
              <a:rPr kumimoji="1" lang="ja-JP" altLang="en-US" dirty="0"/>
              <a:t>例：</a:t>
            </a:r>
            <a:r>
              <a:rPr kumimoji="1" lang="en-US" altLang="ja-JP" dirty="0"/>
              <a:t>2019/1/1</a:t>
            </a:r>
            <a:r>
              <a:rPr kumimoji="1" lang="ja-JP" altLang="en-US" dirty="0"/>
              <a:t>）</a:t>
            </a:r>
          </a:p>
        </p:txBody>
      </p:sp>
      <p:sp>
        <p:nvSpPr>
          <p:cNvPr id="85" name="テキスト プレースホルダー 26">
            <a:extLst>
              <a:ext uri="{FF2B5EF4-FFF2-40B4-BE49-F238E27FC236}">
                <a16:creationId xmlns:a16="http://schemas.microsoft.com/office/drawing/2014/main" id="{5AECB777-BCEE-4D9A-AFAC-E8E9BACFD359}"/>
              </a:ext>
            </a:extLst>
          </p:cNvPr>
          <p:cNvSpPr>
            <a:spLocks noGrp="1"/>
          </p:cNvSpPr>
          <p:nvPr>
            <p:ph type="body" sz="quarter" idx="56" hasCustomPrompt="1"/>
          </p:nvPr>
        </p:nvSpPr>
        <p:spPr>
          <a:xfrm>
            <a:off x="1087344" y="447730"/>
            <a:ext cx="1782042" cy="208931"/>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86" name="テキスト プレースホルダー 26">
            <a:extLst>
              <a:ext uri="{FF2B5EF4-FFF2-40B4-BE49-F238E27FC236}">
                <a16:creationId xmlns:a16="http://schemas.microsoft.com/office/drawing/2014/main" id="{3E6657F8-677F-41EE-AB88-37C3568E6D24}"/>
              </a:ext>
            </a:extLst>
          </p:cNvPr>
          <p:cNvSpPr>
            <a:spLocks noGrp="1"/>
          </p:cNvSpPr>
          <p:nvPr>
            <p:ph type="body" sz="quarter" idx="62" hasCustomPrompt="1"/>
          </p:nvPr>
        </p:nvSpPr>
        <p:spPr>
          <a:xfrm>
            <a:off x="4716045" y="447730"/>
            <a:ext cx="1782042" cy="208931"/>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87" name="テキスト プレースホルダー 26">
            <a:extLst>
              <a:ext uri="{FF2B5EF4-FFF2-40B4-BE49-F238E27FC236}">
                <a16:creationId xmlns:a16="http://schemas.microsoft.com/office/drawing/2014/main" id="{AE088AC5-9E1E-4E25-9936-74E2AAF1A331}"/>
              </a:ext>
            </a:extLst>
          </p:cNvPr>
          <p:cNvSpPr>
            <a:spLocks noGrp="1"/>
          </p:cNvSpPr>
          <p:nvPr>
            <p:ph type="body" sz="quarter" idx="63" hasCustomPrompt="1"/>
          </p:nvPr>
        </p:nvSpPr>
        <p:spPr>
          <a:xfrm>
            <a:off x="1087344" y="3497467"/>
            <a:ext cx="1782042" cy="208931"/>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88" name="テキスト プレースホルダー 26">
            <a:extLst>
              <a:ext uri="{FF2B5EF4-FFF2-40B4-BE49-F238E27FC236}">
                <a16:creationId xmlns:a16="http://schemas.microsoft.com/office/drawing/2014/main" id="{548FFBE6-C4E8-439E-B01F-B80A6F516246}"/>
              </a:ext>
            </a:extLst>
          </p:cNvPr>
          <p:cNvSpPr>
            <a:spLocks noGrp="1"/>
          </p:cNvSpPr>
          <p:nvPr>
            <p:ph type="body" sz="quarter" idx="64" hasCustomPrompt="1"/>
          </p:nvPr>
        </p:nvSpPr>
        <p:spPr>
          <a:xfrm>
            <a:off x="4716045" y="3497467"/>
            <a:ext cx="1782042" cy="208931"/>
          </a:xfrm>
          <a:prstGeom prst="rect">
            <a:avLst/>
          </a:prstGeom>
        </p:spPr>
        <p:txBody>
          <a:bodyPr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Excel</a:t>
            </a:r>
            <a:r>
              <a:rPr kumimoji="1" lang="ja-JP" altLang="en-US" dirty="0"/>
              <a:t>の写真番号を記入</a:t>
            </a:r>
          </a:p>
        </p:txBody>
      </p:sp>
      <p:sp>
        <p:nvSpPr>
          <p:cNvPr id="25" name="テキスト ボックス 24">
            <a:extLst>
              <a:ext uri="{FF2B5EF4-FFF2-40B4-BE49-F238E27FC236}">
                <a16:creationId xmlns:a16="http://schemas.microsoft.com/office/drawing/2014/main" id="{A734507B-DF03-42E4-AC63-6BCC439B0F47}"/>
              </a:ext>
            </a:extLst>
          </p:cNvPr>
          <p:cNvSpPr txBox="1"/>
          <p:nvPr userDrawn="1"/>
        </p:nvSpPr>
        <p:spPr>
          <a:xfrm>
            <a:off x="138070" y="111681"/>
            <a:ext cx="3317639" cy="276999"/>
          </a:xfrm>
          <a:prstGeom prst="rect">
            <a:avLst/>
          </a:prstGeom>
          <a:noFill/>
        </p:spPr>
        <p:txBody>
          <a:bodyPr wrap="square" rtlCol="0">
            <a:spAutoFit/>
          </a:bodyPr>
          <a:lstStyle/>
          <a:p>
            <a:r>
              <a:rPr kumimoji="1" lang="ja-JP" altLang="en-US" sz="1200" u="none" dirty="0">
                <a:latin typeface="+mj-lt"/>
                <a:ea typeface="+mj-ea"/>
              </a:rPr>
              <a:t>１０症例研修記録用紙　様式３）　　（手術記録）</a:t>
            </a:r>
          </a:p>
        </p:txBody>
      </p:sp>
      <p:sp>
        <p:nvSpPr>
          <p:cNvPr id="27" name="コンテンツ プレースホルダー 2">
            <a:extLst>
              <a:ext uri="{FF2B5EF4-FFF2-40B4-BE49-F238E27FC236}">
                <a16:creationId xmlns:a16="http://schemas.microsoft.com/office/drawing/2014/main" id="{18BD222B-2230-46D5-89C1-FEC731AD2E07}"/>
              </a:ext>
            </a:extLst>
          </p:cNvPr>
          <p:cNvSpPr>
            <a:spLocks noGrp="1"/>
          </p:cNvSpPr>
          <p:nvPr>
            <p:ph sz="quarter" idx="67" hasCustomPrompt="1"/>
          </p:nvPr>
        </p:nvSpPr>
        <p:spPr>
          <a:xfrm>
            <a:off x="1087344" y="694654"/>
            <a:ext cx="3335280" cy="1940680"/>
          </a:xfrm>
          <a:prstGeom prst="rect">
            <a:avLst/>
          </a:prstGeom>
        </p:spPr>
        <p:txBody>
          <a:bodyPr/>
          <a:lstStyle>
            <a:lvl1pPr>
              <a:defRPr sz="1400"/>
            </a:lvl1pPr>
          </a:lstStyle>
          <a:p>
            <a:pPr lvl="0"/>
            <a:r>
              <a:rPr kumimoji="1" lang="ja-JP" altLang="en-US" dirty="0"/>
              <a:t>写真１</a:t>
            </a:r>
            <a:br>
              <a:rPr kumimoji="1" lang="en-US" altLang="ja-JP" dirty="0"/>
            </a:br>
            <a:r>
              <a:rPr kumimoji="1" lang="en-US" altLang="ja-JP" dirty="0"/>
              <a:t>6</a:t>
            </a:r>
            <a:r>
              <a:rPr kumimoji="1" lang="ja-JP" altLang="en-US" dirty="0"/>
              <a:t>種類のアイコンの内、「図」を選択してください。</a:t>
            </a:r>
          </a:p>
        </p:txBody>
      </p:sp>
      <p:sp>
        <p:nvSpPr>
          <p:cNvPr id="28" name="コンテンツ プレースホルダー 2">
            <a:extLst>
              <a:ext uri="{FF2B5EF4-FFF2-40B4-BE49-F238E27FC236}">
                <a16:creationId xmlns:a16="http://schemas.microsoft.com/office/drawing/2014/main" id="{C640C2DD-C95D-4937-9896-B9FCCFFD5B9E}"/>
              </a:ext>
            </a:extLst>
          </p:cNvPr>
          <p:cNvSpPr>
            <a:spLocks noGrp="1"/>
          </p:cNvSpPr>
          <p:nvPr>
            <p:ph sz="quarter" idx="68" hasCustomPrompt="1"/>
          </p:nvPr>
        </p:nvSpPr>
        <p:spPr>
          <a:xfrm>
            <a:off x="4716045" y="694654"/>
            <a:ext cx="3335280" cy="1940680"/>
          </a:xfrm>
          <a:prstGeom prst="rect">
            <a:avLst/>
          </a:prstGeom>
        </p:spPr>
        <p:txBody>
          <a:bodyPr/>
          <a:lstStyle>
            <a:lvl1pPr>
              <a:defRPr sz="1400"/>
            </a:lvl1pPr>
          </a:lstStyle>
          <a:p>
            <a:pPr lvl="0"/>
            <a:r>
              <a:rPr kumimoji="1" lang="ja-JP" altLang="en-US" dirty="0"/>
              <a:t>写真２</a:t>
            </a:r>
            <a:br>
              <a:rPr kumimoji="1" lang="en-US" altLang="ja-JP" dirty="0"/>
            </a:br>
            <a:r>
              <a:rPr kumimoji="1" lang="en-US" altLang="ja-JP" dirty="0"/>
              <a:t>6</a:t>
            </a:r>
            <a:r>
              <a:rPr kumimoji="1" lang="ja-JP" altLang="en-US" dirty="0"/>
              <a:t>種類のアイコンの内、「図」を選択してください。</a:t>
            </a:r>
          </a:p>
        </p:txBody>
      </p:sp>
      <p:sp>
        <p:nvSpPr>
          <p:cNvPr id="29" name="コンテンツ プレースホルダー 2">
            <a:extLst>
              <a:ext uri="{FF2B5EF4-FFF2-40B4-BE49-F238E27FC236}">
                <a16:creationId xmlns:a16="http://schemas.microsoft.com/office/drawing/2014/main" id="{3041E7F0-A0C3-4C3F-9740-151E1012F791}"/>
              </a:ext>
            </a:extLst>
          </p:cNvPr>
          <p:cNvSpPr>
            <a:spLocks noGrp="1"/>
          </p:cNvSpPr>
          <p:nvPr>
            <p:ph sz="quarter" idx="69" hasCustomPrompt="1"/>
          </p:nvPr>
        </p:nvSpPr>
        <p:spPr>
          <a:xfrm>
            <a:off x="1087344" y="3749022"/>
            <a:ext cx="3335280" cy="1940680"/>
          </a:xfrm>
          <a:prstGeom prst="rect">
            <a:avLst/>
          </a:prstGeom>
        </p:spPr>
        <p:txBody>
          <a:bodyPr/>
          <a:lstStyle>
            <a:lvl1pPr>
              <a:defRPr sz="1400"/>
            </a:lvl1pPr>
          </a:lstStyle>
          <a:p>
            <a:pPr lvl="0"/>
            <a:r>
              <a:rPr kumimoji="1" lang="ja-JP" altLang="en-US" dirty="0"/>
              <a:t>写真３</a:t>
            </a:r>
            <a:br>
              <a:rPr kumimoji="1" lang="en-US" altLang="ja-JP" dirty="0"/>
            </a:br>
            <a:r>
              <a:rPr kumimoji="1" lang="en-US" altLang="ja-JP" dirty="0"/>
              <a:t>6</a:t>
            </a:r>
            <a:r>
              <a:rPr kumimoji="1" lang="ja-JP" altLang="en-US" dirty="0"/>
              <a:t>種類のアイコンの内、「図」を選択してください。</a:t>
            </a:r>
          </a:p>
        </p:txBody>
      </p:sp>
      <p:sp>
        <p:nvSpPr>
          <p:cNvPr id="30" name="コンテンツ プレースホルダー 2">
            <a:extLst>
              <a:ext uri="{FF2B5EF4-FFF2-40B4-BE49-F238E27FC236}">
                <a16:creationId xmlns:a16="http://schemas.microsoft.com/office/drawing/2014/main" id="{34507117-7F2F-4B04-B388-F3E32403671D}"/>
              </a:ext>
            </a:extLst>
          </p:cNvPr>
          <p:cNvSpPr>
            <a:spLocks noGrp="1"/>
          </p:cNvSpPr>
          <p:nvPr>
            <p:ph sz="quarter" idx="70" hasCustomPrompt="1"/>
          </p:nvPr>
        </p:nvSpPr>
        <p:spPr>
          <a:xfrm>
            <a:off x="4716045" y="3749022"/>
            <a:ext cx="3335280" cy="1940680"/>
          </a:xfrm>
          <a:prstGeom prst="rect">
            <a:avLst/>
          </a:prstGeom>
        </p:spPr>
        <p:txBody>
          <a:bodyPr/>
          <a:lstStyle>
            <a:lvl1pPr>
              <a:defRPr sz="1400"/>
            </a:lvl1pPr>
          </a:lstStyle>
          <a:p>
            <a:pPr lvl="0"/>
            <a:r>
              <a:rPr kumimoji="1" lang="ja-JP" altLang="en-US" dirty="0"/>
              <a:t>写真４</a:t>
            </a:r>
            <a:br>
              <a:rPr kumimoji="1" lang="en-US" altLang="ja-JP" dirty="0"/>
            </a:br>
            <a:r>
              <a:rPr kumimoji="1" lang="en-US" altLang="ja-JP" dirty="0"/>
              <a:t>6</a:t>
            </a:r>
            <a:r>
              <a:rPr kumimoji="1" lang="ja-JP" altLang="en-US" dirty="0"/>
              <a:t>種類のアイコンの内、「図」を選択してください。</a:t>
            </a:r>
          </a:p>
        </p:txBody>
      </p:sp>
      <p:sp>
        <p:nvSpPr>
          <p:cNvPr id="31" name="テキスト プレースホルダー 26">
            <a:extLst>
              <a:ext uri="{FF2B5EF4-FFF2-40B4-BE49-F238E27FC236}">
                <a16:creationId xmlns:a16="http://schemas.microsoft.com/office/drawing/2014/main" id="{BBA57F55-5621-434E-911E-A031EDCCDE0E}"/>
              </a:ext>
            </a:extLst>
          </p:cNvPr>
          <p:cNvSpPr>
            <a:spLocks noGrp="1"/>
          </p:cNvSpPr>
          <p:nvPr>
            <p:ph type="body" sz="quarter" idx="71" hasCustomPrompt="1"/>
          </p:nvPr>
        </p:nvSpPr>
        <p:spPr>
          <a:xfrm>
            <a:off x="1646383" y="2688118"/>
            <a:ext cx="572696" cy="207532"/>
          </a:xfrm>
          <a:prstGeom prst="rect">
            <a:avLst/>
          </a:prstGeom>
        </p:spPr>
        <p:txBody>
          <a:bodyPr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2" name="テキスト プレースホルダー 26">
            <a:extLst>
              <a:ext uri="{FF2B5EF4-FFF2-40B4-BE49-F238E27FC236}">
                <a16:creationId xmlns:a16="http://schemas.microsoft.com/office/drawing/2014/main" id="{4798C9BA-EA6B-4C2D-B980-188E9E20D9AD}"/>
              </a:ext>
            </a:extLst>
          </p:cNvPr>
          <p:cNvSpPr>
            <a:spLocks noGrp="1"/>
          </p:cNvSpPr>
          <p:nvPr>
            <p:ph type="body" sz="quarter" idx="72" hasCustomPrompt="1"/>
          </p:nvPr>
        </p:nvSpPr>
        <p:spPr>
          <a:xfrm>
            <a:off x="5279061" y="2692100"/>
            <a:ext cx="572696" cy="207532"/>
          </a:xfrm>
          <a:prstGeom prst="rect">
            <a:avLst/>
          </a:prstGeom>
        </p:spPr>
        <p:txBody>
          <a:bodyPr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3" name="テキスト プレースホルダー 26">
            <a:extLst>
              <a:ext uri="{FF2B5EF4-FFF2-40B4-BE49-F238E27FC236}">
                <a16:creationId xmlns:a16="http://schemas.microsoft.com/office/drawing/2014/main" id="{C37B8F87-FDED-4102-A825-EEFB7905D830}"/>
              </a:ext>
            </a:extLst>
          </p:cNvPr>
          <p:cNvSpPr>
            <a:spLocks noGrp="1"/>
          </p:cNvSpPr>
          <p:nvPr>
            <p:ph type="body" sz="quarter" idx="73" hasCustomPrompt="1"/>
          </p:nvPr>
        </p:nvSpPr>
        <p:spPr>
          <a:xfrm>
            <a:off x="5245809" y="5741856"/>
            <a:ext cx="572696" cy="207532"/>
          </a:xfrm>
          <a:prstGeom prst="rect">
            <a:avLst/>
          </a:prstGeom>
        </p:spPr>
        <p:txBody>
          <a:bodyPr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34" name="テキスト プレースホルダー 26">
            <a:extLst>
              <a:ext uri="{FF2B5EF4-FFF2-40B4-BE49-F238E27FC236}">
                <a16:creationId xmlns:a16="http://schemas.microsoft.com/office/drawing/2014/main" id="{001428CF-1CA6-46B0-ADFF-DB614C2B257B}"/>
              </a:ext>
            </a:extLst>
          </p:cNvPr>
          <p:cNvSpPr>
            <a:spLocks noGrp="1"/>
          </p:cNvSpPr>
          <p:nvPr>
            <p:ph type="body" sz="quarter" idx="74" hasCustomPrompt="1"/>
          </p:nvPr>
        </p:nvSpPr>
        <p:spPr>
          <a:xfrm>
            <a:off x="1578939" y="5731479"/>
            <a:ext cx="572696" cy="207532"/>
          </a:xfrm>
          <a:prstGeom prst="rect">
            <a:avLst/>
          </a:prstGeom>
        </p:spPr>
        <p:txBody>
          <a:bodyPr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撮影日</a:t>
            </a:r>
          </a:p>
        </p:txBody>
      </p:sp>
      <p:sp>
        <p:nvSpPr>
          <p:cNvPr id="5" name="正方形/長方形 4">
            <a:extLst>
              <a:ext uri="{FF2B5EF4-FFF2-40B4-BE49-F238E27FC236}">
                <a16:creationId xmlns:a16="http://schemas.microsoft.com/office/drawing/2014/main" id="{8B027BCF-D918-4DAF-A803-351F7B0DEE8A}"/>
              </a:ext>
            </a:extLst>
          </p:cNvPr>
          <p:cNvSpPr/>
          <p:nvPr userDrawn="1"/>
        </p:nvSpPr>
        <p:spPr>
          <a:xfrm>
            <a:off x="1037528" y="6454597"/>
            <a:ext cx="1481228" cy="369332"/>
          </a:xfrm>
          <a:prstGeom prst="rect">
            <a:avLst/>
          </a:prstGeom>
          <a:noFill/>
        </p:spPr>
        <p:txBody>
          <a:bodyPr wrap="square" lIns="91440" tIns="45720" rIns="91440" bIns="45720">
            <a:spAutoFit/>
          </a:bodyPr>
          <a:lstStyle/>
          <a:p>
            <a:pPr algn="l"/>
            <a:r>
              <a:rPr lang="ja-JP" altLang="en-US" sz="1800" b="0" cap="none" spc="0" dirty="0">
                <a:ln w="0"/>
                <a:solidFill>
                  <a:schemeClr val="tx1"/>
                </a:solidFill>
                <a:effectLst>
                  <a:outerShdw blurRad="38100" dist="19050" dir="2700000" algn="tl" rotWithShape="0">
                    <a:schemeClr val="dk1">
                      <a:alpha val="40000"/>
                    </a:schemeClr>
                  </a:outerShdw>
                </a:effectLst>
              </a:rPr>
              <a:t>委員コメント：</a:t>
            </a:r>
          </a:p>
        </p:txBody>
      </p:sp>
      <p:sp>
        <p:nvSpPr>
          <p:cNvPr id="8" name="テキスト プレースホルダー 7">
            <a:extLst>
              <a:ext uri="{FF2B5EF4-FFF2-40B4-BE49-F238E27FC236}">
                <a16:creationId xmlns:a16="http://schemas.microsoft.com/office/drawing/2014/main" id="{37F8A506-454E-4E72-88DF-3F7E0914A3D9}"/>
              </a:ext>
            </a:extLst>
          </p:cNvPr>
          <p:cNvSpPr>
            <a:spLocks noGrp="1"/>
          </p:cNvSpPr>
          <p:nvPr>
            <p:ph type="body" sz="quarter" idx="75" hasCustomPrompt="1"/>
          </p:nvPr>
        </p:nvSpPr>
        <p:spPr>
          <a:xfrm>
            <a:off x="2518756" y="6454775"/>
            <a:ext cx="6375862" cy="369888"/>
          </a:xfrm>
          <a:prstGeom prst="rect">
            <a:avLst/>
          </a:prstGeom>
        </p:spPr>
        <p:txBody>
          <a:bodyPr/>
          <a:lstStyle>
            <a:lvl1pPr>
              <a:defRPr sz="1400"/>
            </a:lvl1pPr>
          </a:lstStyle>
          <a:p>
            <a:pPr lvl="0"/>
            <a:r>
              <a:rPr kumimoji="1" lang="ja-JP" altLang="en-US" dirty="0"/>
              <a:t>ここは委員会がコメントを記載するスペースです</a:t>
            </a:r>
          </a:p>
        </p:txBody>
      </p:sp>
      <p:sp>
        <p:nvSpPr>
          <p:cNvPr id="35" name="テキスト プレースホルダー 2">
            <a:extLst>
              <a:ext uri="{FF2B5EF4-FFF2-40B4-BE49-F238E27FC236}">
                <a16:creationId xmlns:a16="http://schemas.microsoft.com/office/drawing/2014/main" id="{D8DAB130-855F-4579-BC7F-8C028024D680}"/>
              </a:ext>
            </a:extLst>
          </p:cNvPr>
          <p:cNvSpPr>
            <a:spLocks noGrp="1"/>
          </p:cNvSpPr>
          <p:nvPr>
            <p:ph type="body" sz="quarter" idx="28" hasCustomPrompt="1"/>
          </p:nvPr>
        </p:nvSpPr>
        <p:spPr>
          <a:xfrm>
            <a:off x="3335140" y="28640"/>
            <a:ext cx="2880095" cy="419090"/>
          </a:xfrm>
          <a:prstGeom prst="rect">
            <a:avLst/>
          </a:prstGeom>
        </p:spPr>
        <p:txBody>
          <a:bodyPr/>
          <a:lstStyle>
            <a:lvl1pPr>
              <a:defRPr sz="1050"/>
            </a:lvl1pPr>
          </a:lstStyle>
          <a:p>
            <a:pPr lvl="0"/>
            <a:r>
              <a:rPr kumimoji="1" lang="ja-JP" altLang="en-US" dirty="0"/>
              <a:t>ページ数を記載してください</a:t>
            </a:r>
            <a:endParaRPr kumimoji="1" lang="en-US" altLang="ja-JP" dirty="0"/>
          </a:p>
          <a:p>
            <a:pPr lvl="0"/>
            <a:r>
              <a:rPr kumimoji="1" lang="ja-JP" altLang="en-US" dirty="0"/>
              <a:t>（例：症例１の</a:t>
            </a:r>
            <a:r>
              <a:rPr kumimoji="1" lang="en-US" altLang="ja-JP" dirty="0"/>
              <a:t>1</a:t>
            </a:r>
            <a:r>
              <a:rPr kumimoji="1" lang="ja-JP" altLang="en-US" dirty="0"/>
              <a:t>ページ目なら</a:t>
            </a:r>
            <a:r>
              <a:rPr kumimoji="1" lang="en-US" altLang="ja-JP" dirty="0"/>
              <a:t>1-1</a:t>
            </a:r>
            <a:r>
              <a:rPr kumimoji="1" lang="ja-JP" altLang="en-US" dirty="0"/>
              <a:t>のように）</a:t>
            </a:r>
          </a:p>
        </p:txBody>
      </p:sp>
    </p:spTree>
    <p:extLst>
      <p:ext uri="{BB962C8B-B14F-4D97-AF65-F5344CB8AC3E}">
        <p14:creationId xmlns:p14="http://schemas.microsoft.com/office/powerpoint/2010/main" val="6469613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ボックス 5"/>
          <p:cNvSpPr txBox="1"/>
          <p:nvPr userDrawn="1"/>
        </p:nvSpPr>
        <p:spPr>
          <a:xfrm>
            <a:off x="2059413" y="830172"/>
            <a:ext cx="4796712" cy="707886"/>
          </a:xfrm>
          <a:prstGeom prst="rect">
            <a:avLst/>
          </a:prstGeom>
          <a:noFill/>
        </p:spPr>
        <p:txBody>
          <a:bodyPr wrap="square" rtlCol="0">
            <a:spAutoFit/>
          </a:bodyPr>
          <a:lstStyle/>
          <a:p>
            <a:pPr algn="ctr"/>
            <a:r>
              <a:rPr kumimoji="1" lang="ja-JP" altLang="en-US" sz="4000" dirty="0"/>
              <a:t>日本形成外科学会</a:t>
            </a:r>
          </a:p>
        </p:txBody>
      </p:sp>
      <p:sp>
        <p:nvSpPr>
          <p:cNvPr id="7" name="テキスト ボックス 6"/>
          <p:cNvSpPr txBox="1"/>
          <p:nvPr userDrawn="1"/>
        </p:nvSpPr>
        <p:spPr>
          <a:xfrm>
            <a:off x="1230017" y="2119393"/>
            <a:ext cx="7196408" cy="707886"/>
          </a:xfrm>
          <a:prstGeom prst="rect">
            <a:avLst/>
          </a:prstGeom>
          <a:noFill/>
        </p:spPr>
        <p:txBody>
          <a:bodyPr wrap="square" rtlCol="0">
            <a:spAutoFit/>
          </a:bodyPr>
          <a:lstStyle/>
          <a:p>
            <a:r>
              <a:rPr kumimoji="1" lang="ja-JP" altLang="en-US" sz="4000" dirty="0"/>
              <a:t>専門医　１０症例研修記録用紙</a:t>
            </a:r>
          </a:p>
        </p:txBody>
      </p:sp>
      <p:sp>
        <p:nvSpPr>
          <p:cNvPr id="8" name="タイトル 7"/>
          <p:cNvSpPr>
            <a:spLocks noGrp="1"/>
          </p:cNvSpPr>
          <p:nvPr>
            <p:ph type="title" hasCustomPrompt="1"/>
          </p:nvPr>
        </p:nvSpPr>
        <p:spPr>
          <a:xfrm>
            <a:off x="3494832" y="3710123"/>
            <a:ext cx="3541490" cy="358903"/>
          </a:xfrm>
          <a:prstGeom prst="rect">
            <a:avLst/>
          </a:prstGeom>
        </p:spPr>
        <p:txBody>
          <a:bodyPr>
            <a:noAutofit/>
          </a:bodyPr>
          <a:lstStyle>
            <a:lvl1pPr>
              <a:defRPr sz="1800"/>
            </a:lvl1pPr>
          </a:lstStyle>
          <a:p>
            <a:r>
              <a:rPr kumimoji="1" lang="ja-JP" altLang="en-US" dirty="0"/>
              <a:t>（氏名を記入）</a:t>
            </a:r>
          </a:p>
        </p:txBody>
      </p:sp>
      <p:sp>
        <p:nvSpPr>
          <p:cNvPr id="9" name="テキスト ボックス 8"/>
          <p:cNvSpPr txBox="1"/>
          <p:nvPr userDrawn="1"/>
        </p:nvSpPr>
        <p:spPr>
          <a:xfrm>
            <a:off x="1475656" y="3699694"/>
            <a:ext cx="1768421" cy="369332"/>
          </a:xfrm>
          <a:prstGeom prst="rect">
            <a:avLst/>
          </a:prstGeom>
          <a:noFill/>
        </p:spPr>
        <p:txBody>
          <a:bodyPr wrap="square" rtlCol="0">
            <a:spAutoFit/>
          </a:bodyPr>
          <a:lstStyle/>
          <a:p>
            <a:r>
              <a:rPr kumimoji="1" lang="ja-JP" altLang="en-US" dirty="0"/>
              <a:t>申請者氏名</a:t>
            </a:r>
          </a:p>
        </p:txBody>
      </p:sp>
      <p:sp>
        <p:nvSpPr>
          <p:cNvPr id="10" name="テキスト ボックス 9"/>
          <p:cNvSpPr txBox="1"/>
          <p:nvPr userDrawn="1"/>
        </p:nvSpPr>
        <p:spPr>
          <a:xfrm>
            <a:off x="1673777" y="4409829"/>
            <a:ext cx="1071480" cy="369332"/>
          </a:xfrm>
          <a:prstGeom prst="rect">
            <a:avLst/>
          </a:prstGeom>
          <a:noFill/>
        </p:spPr>
        <p:txBody>
          <a:bodyPr wrap="square" rtlCol="0">
            <a:spAutoFit/>
          </a:bodyPr>
          <a:lstStyle/>
          <a:p>
            <a:r>
              <a:rPr kumimoji="1" lang="ja-JP" altLang="en-US" dirty="0"/>
              <a:t>所属名</a:t>
            </a:r>
          </a:p>
        </p:txBody>
      </p:sp>
      <p:sp>
        <p:nvSpPr>
          <p:cNvPr id="12" name="テキスト プレースホルダー 11"/>
          <p:cNvSpPr>
            <a:spLocks noGrp="1"/>
          </p:cNvSpPr>
          <p:nvPr>
            <p:ph type="body" sz="quarter" idx="13" hasCustomPrompt="1"/>
          </p:nvPr>
        </p:nvSpPr>
        <p:spPr>
          <a:xfrm>
            <a:off x="3494088" y="4410075"/>
            <a:ext cx="3541712" cy="368300"/>
          </a:xfrm>
          <a:prstGeom prst="rect">
            <a:avLst/>
          </a:prstGeom>
        </p:spPr>
        <p:txBody>
          <a:bodyPr>
            <a:noAutofit/>
          </a:bodyPr>
          <a:lstStyle>
            <a:lvl1pPr marL="0" indent="0" algn="ctr">
              <a:buFontTx/>
              <a:buNone/>
              <a:defRPr sz="1800">
                <a:latin typeface="+mj-ea"/>
                <a:ea typeface="+mj-ea"/>
              </a:defRPr>
            </a:lvl1pPr>
            <a:lvl2pPr>
              <a:defRPr sz="1400">
                <a:latin typeface="+mj-ea"/>
                <a:ea typeface="+mj-ea"/>
              </a:defRPr>
            </a:lvl2pPr>
            <a:lvl3pPr>
              <a:defRPr sz="1400">
                <a:latin typeface="+mj-ea"/>
                <a:ea typeface="+mj-ea"/>
              </a:defRPr>
            </a:lvl3pPr>
            <a:lvl4pPr>
              <a:defRPr sz="1400">
                <a:latin typeface="+mj-ea"/>
                <a:ea typeface="+mj-ea"/>
              </a:defRPr>
            </a:lvl4pPr>
            <a:lvl5pPr>
              <a:defRPr sz="1400">
                <a:latin typeface="+mj-ea"/>
                <a:ea typeface="+mj-ea"/>
              </a:defRPr>
            </a:lvl5pPr>
          </a:lstStyle>
          <a:p>
            <a:pPr lvl="0"/>
            <a:r>
              <a:rPr kumimoji="1" lang="ja-JP" altLang="en-US" dirty="0"/>
              <a:t>（所属名を記入）</a:t>
            </a:r>
          </a:p>
        </p:txBody>
      </p:sp>
    </p:spTree>
    <p:extLst>
      <p:ext uri="{BB962C8B-B14F-4D97-AF65-F5344CB8AC3E}">
        <p14:creationId xmlns:p14="http://schemas.microsoft.com/office/powerpoint/2010/main" val="224692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症例 一覧表">
    <p:spTree>
      <p:nvGrpSpPr>
        <p:cNvPr id="1" name=""/>
        <p:cNvGrpSpPr/>
        <p:nvPr/>
      </p:nvGrpSpPr>
      <p:grpSpPr>
        <a:xfrm>
          <a:off x="0" y="0"/>
          <a:ext cx="0" cy="0"/>
          <a:chOff x="0" y="0"/>
          <a:chExt cx="0" cy="0"/>
        </a:xfrm>
      </p:grpSpPr>
      <p:graphicFrame>
        <p:nvGraphicFramePr>
          <p:cNvPr id="6" name="表 5"/>
          <p:cNvGraphicFramePr>
            <a:graphicFrameLocks noGrp="1"/>
          </p:cNvGraphicFramePr>
          <p:nvPr userDrawn="1">
            <p:extLst>
              <p:ext uri="{D42A27DB-BD31-4B8C-83A1-F6EECF244321}">
                <p14:modId xmlns:p14="http://schemas.microsoft.com/office/powerpoint/2010/main" val="2729906780"/>
              </p:ext>
            </p:extLst>
          </p:nvPr>
        </p:nvGraphicFramePr>
        <p:xfrm>
          <a:off x="1" y="1376772"/>
          <a:ext cx="9144001" cy="3788130"/>
        </p:xfrm>
        <a:graphic>
          <a:graphicData uri="http://schemas.openxmlformats.org/drawingml/2006/table">
            <a:tbl>
              <a:tblPr firstRow="1" bandRow="1">
                <a:tableStyleId>{073A0DAA-6AF3-43AB-8588-CEC1D06C72B9}</a:tableStyleId>
              </a:tblPr>
              <a:tblGrid>
                <a:gridCol w="584076">
                  <a:extLst>
                    <a:ext uri="{9D8B030D-6E8A-4147-A177-3AD203B41FA5}">
                      <a16:colId xmlns:a16="http://schemas.microsoft.com/office/drawing/2014/main" val="20000"/>
                    </a:ext>
                  </a:extLst>
                </a:gridCol>
                <a:gridCol w="584076">
                  <a:extLst>
                    <a:ext uri="{9D8B030D-6E8A-4147-A177-3AD203B41FA5}">
                      <a16:colId xmlns:a16="http://schemas.microsoft.com/office/drawing/2014/main" val="20001"/>
                    </a:ext>
                  </a:extLst>
                </a:gridCol>
                <a:gridCol w="584076">
                  <a:extLst>
                    <a:ext uri="{9D8B030D-6E8A-4147-A177-3AD203B41FA5}">
                      <a16:colId xmlns:a16="http://schemas.microsoft.com/office/drawing/2014/main" val="20002"/>
                    </a:ext>
                  </a:extLst>
                </a:gridCol>
                <a:gridCol w="4748324">
                  <a:extLst>
                    <a:ext uri="{9D8B030D-6E8A-4147-A177-3AD203B41FA5}">
                      <a16:colId xmlns:a16="http://schemas.microsoft.com/office/drawing/2014/main" val="20003"/>
                    </a:ext>
                  </a:extLst>
                </a:gridCol>
                <a:gridCol w="2643449">
                  <a:extLst>
                    <a:ext uri="{9D8B030D-6E8A-4147-A177-3AD203B41FA5}">
                      <a16:colId xmlns:a16="http://schemas.microsoft.com/office/drawing/2014/main" val="20005"/>
                    </a:ext>
                  </a:extLst>
                </a:gridCol>
              </a:tblGrid>
              <a:tr h="278130">
                <a:tc>
                  <a:txBody>
                    <a:bodyPr/>
                    <a:lstStyle/>
                    <a:p>
                      <a:pPr algn="ctr"/>
                      <a:r>
                        <a:rPr kumimoji="1" lang="ja-JP" altLang="en-US" sz="800" dirty="0">
                          <a:latin typeface="ＭＳ Ｐゴシック" pitchFamily="50" charset="-128"/>
                          <a:ea typeface="ＭＳ Ｐゴシック" pitchFamily="50" charset="-128"/>
                        </a:rPr>
                        <a:t>番号</a:t>
                      </a:r>
                    </a:p>
                  </a:txBody>
                  <a:tcPr marL="121920" marR="121920" marT="34290" marB="34290" anchor="ctr">
                    <a:lnR w="3175" cap="flat" cmpd="sng" algn="ctr">
                      <a:solidFill>
                        <a:schemeClr val="tx1"/>
                      </a:solidFill>
                      <a:prstDash val="dash"/>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ＭＳ Ｐゴシック" pitchFamily="50" charset="-128"/>
                          <a:ea typeface="ＭＳ Ｐゴシック" pitchFamily="50" charset="-128"/>
                        </a:rPr>
                        <a:t>区分</a:t>
                      </a: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ＭＳ Ｐゴシック" pitchFamily="50" charset="-128"/>
                          <a:ea typeface="ＭＳ Ｐゴシック" pitchFamily="50" charset="-128"/>
                        </a:rPr>
                        <a:t>年齢</a:t>
                      </a: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ＭＳ Ｐゴシック" pitchFamily="50" charset="-128"/>
                          <a:ea typeface="ＭＳ Ｐゴシック" pitchFamily="50" charset="-128"/>
                        </a:rPr>
                        <a:t>診断名</a:t>
                      </a: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ＭＳ Ｐゴシック" pitchFamily="50" charset="-128"/>
                          <a:ea typeface="ＭＳ Ｐゴシック" pitchFamily="50" charset="-128"/>
                        </a:rPr>
                        <a:t>手術術式</a:t>
                      </a:r>
                    </a:p>
                  </a:txBody>
                  <a:tcPr marL="36000" marR="0" marT="0" marB="0" anchor="ctr">
                    <a:lnL w="3175" cap="flat" cmpd="sng" algn="ctr">
                      <a:solidFill>
                        <a:schemeClr val="tx1"/>
                      </a:solidFill>
                      <a:prstDash val="dash"/>
                      <a:round/>
                      <a:headEnd type="none" w="med" len="med"/>
                      <a:tailEnd type="none" w="med" len="med"/>
                    </a:lnL>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1000">
                <a:tc>
                  <a:txBody>
                    <a:bodyPr/>
                    <a:lstStyle/>
                    <a:p>
                      <a:pPr algn="ctr"/>
                      <a:r>
                        <a:rPr kumimoji="1" lang="en-US" altLang="ja-JP" sz="1200" dirty="0">
                          <a:latin typeface="ＭＳ Ｐ明朝" pitchFamily="18" charset="-128"/>
                          <a:ea typeface="ＭＳ Ｐ明朝" pitchFamily="18" charset="-128"/>
                        </a:rPr>
                        <a:t>1</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1000">
                <a:tc>
                  <a:txBody>
                    <a:bodyPr/>
                    <a:lstStyle/>
                    <a:p>
                      <a:pPr algn="ctr"/>
                      <a:r>
                        <a:rPr kumimoji="1" lang="en-US" altLang="ja-JP" sz="1200" dirty="0">
                          <a:latin typeface="ＭＳ Ｐ明朝" pitchFamily="18" charset="-128"/>
                          <a:ea typeface="ＭＳ Ｐ明朝" pitchFamily="18" charset="-128"/>
                        </a:rPr>
                        <a:t>2</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en-US" altLang="ja-JP" sz="1200" u="none"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1000">
                <a:tc>
                  <a:txBody>
                    <a:bodyPr/>
                    <a:lstStyle/>
                    <a:p>
                      <a:pPr algn="ctr"/>
                      <a:r>
                        <a:rPr kumimoji="1" lang="en-US" altLang="ja-JP" sz="1200" dirty="0">
                          <a:latin typeface="ＭＳ Ｐ明朝" pitchFamily="18" charset="-128"/>
                          <a:ea typeface="ＭＳ Ｐ明朝" pitchFamily="18" charset="-128"/>
                        </a:rPr>
                        <a:t>3</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51000">
                <a:tc>
                  <a:txBody>
                    <a:bodyPr/>
                    <a:lstStyle/>
                    <a:p>
                      <a:pPr algn="ctr"/>
                      <a:r>
                        <a:rPr kumimoji="1" lang="en-US" altLang="ja-JP" sz="1200" dirty="0">
                          <a:latin typeface="ＭＳ Ｐ明朝" pitchFamily="18" charset="-128"/>
                          <a:ea typeface="ＭＳ Ｐ明朝" pitchFamily="18" charset="-128"/>
                        </a:rPr>
                        <a:t>4</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1000">
                <a:tc>
                  <a:txBody>
                    <a:bodyPr/>
                    <a:lstStyle/>
                    <a:p>
                      <a:pPr algn="ctr"/>
                      <a:r>
                        <a:rPr kumimoji="1" lang="en-US" altLang="ja-JP" sz="1200" dirty="0">
                          <a:latin typeface="ＭＳ Ｐ明朝" pitchFamily="18" charset="-128"/>
                          <a:ea typeface="ＭＳ Ｐ明朝" pitchFamily="18" charset="-128"/>
                        </a:rPr>
                        <a:t>5</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ja-JP" altLang="en-US"/>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1000">
                <a:tc>
                  <a:txBody>
                    <a:bodyPr/>
                    <a:lstStyle/>
                    <a:p>
                      <a:pPr algn="ctr"/>
                      <a:r>
                        <a:rPr kumimoji="1" lang="en-US" altLang="ja-JP" sz="1200" dirty="0">
                          <a:latin typeface="ＭＳ Ｐ明朝" pitchFamily="18" charset="-128"/>
                          <a:ea typeface="ＭＳ Ｐ明朝" pitchFamily="18" charset="-128"/>
                        </a:rPr>
                        <a:t>6</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ja-JP" altLang="en-US" sz="1200"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ja-JP" altLang="en-US" dirty="0"/>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1000">
                <a:tc>
                  <a:txBody>
                    <a:bodyPr/>
                    <a:lstStyle/>
                    <a:p>
                      <a:pPr algn="ctr"/>
                      <a:r>
                        <a:rPr kumimoji="1" lang="en-US" altLang="ja-JP" sz="1200" dirty="0">
                          <a:latin typeface="ＭＳ Ｐ明朝" pitchFamily="18" charset="-128"/>
                          <a:ea typeface="ＭＳ Ｐ明朝" pitchFamily="18" charset="-128"/>
                        </a:rPr>
                        <a:t>7</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8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a:endParaRPr kumimoji="1" lang="ja-JP" altLang="en-US" sz="9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51000">
                <a:tc>
                  <a:txBody>
                    <a:bodyPr/>
                    <a:lstStyle/>
                    <a:p>
                      <a:pPr algn="ctr"/>
                      <a:r>
                        <a:rPr kumimoji="1" lang="en-US" altLang="ja-JP" sz="1200" dirty="0">
                          <a:latin typeface="ＭＳ Ｐ明朝" pitchFamily="18" charset="-128"/>
                          <a:ea typeface="ＭＳ Ｐ明朝" pitchFamily="18" charset="-128"/>
                        </a:rPr>
                        <a:t>8</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kumimoji="1" lang="ja-JP" altLang="en-US" sz="8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9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1000">
                <a:tc>
                  <a:txBody>
                    <a:bodyPr/>
                    <a:lstStyle/>
                    <a:p>
                      <a:pPr algn="ctr"/>
                      <a:r>
                        <a:rPr kumimoji="1" lang="en-US" altLang="ja-JP" sz="1200" dirty="0">
                          <a:latin typeface="ＭＳ Ｐ明朝" pitchFamily="18" charset="-128"/>
                          <a:ea typeface="ＭＳ Ｐ明朝" pitchFamily="18" charset="-128"/>
                        </a:rPr>
                        <a:t>9</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8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a:endParaRPr kumimoji="1" lang="ja-JP" altLang="en-US" sz="9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1000">
                <a:tc>
                  <a:txBody>
                    <a:bodyPr/>
                    <a:lstStyle/>
                    <a:p>
                      <a:pPr algn="ctr"/>
                      <a:r>
                        <a:rPr kumimoji="1" lang="en-US" altLang="ja-JP" sz="1200" dirty="0">
                          <a:latin typeface="ＭＳ Ｐ明朝" pitchFamily="18" charset="-128"/>
                          <a:ea typeface="ＭＳ Ｐ明朝" pitchFamily="18" charset="-128"/>
                        </a:rPr>
                        <a:t>10</a:t>
                      </a:r>
                      <a:endParaRPr kumimoji="1" lang="ja-JP" altLang="en-US" sz="1200" dirty="0">
                        <a:latin typeface="ＭＳ Ｐ明朝" pitchFamily="18" charset="-128"/>
                        <a:ea typeface="ＭＳ Ｐ明朝" pitchFamily="18" charset="-128"/>
                      </a:endParaRPr>
                    </a:p>
                  </a:txBody>
                  <a:tcPr marL="121920" marR="121920" marT="34290" marB="34290" anchor="ctr">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a:endParaRPr kumimoji="1" lang="ja-JP" altLang="en-US" sz="12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a:endParaRPr kumimoji="1" lang="ja-JP" altLang="en-US" sz="8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l"/>
                      <a:endParaRPr kumimoji="1" lang="ja-JP" altLang="en-US" sz="900" dirty="0">
                        <a:latin typeface="ＭＳ Ｐ明朝" pitchFamily="18" charset="-128"/>
                        <a:ea typeface="ＭＳ Ｐ明朝" pitchFamily="18" charset="-128"/>
                      </a:endParaRPr>
                    </a:p>
                  </a:txBody>
                  <a:tcPr marL="121920" marR="121920" marT="34290" marB="34290" anchor="ctr">
                    <a:lnL w="3175" cap="flat" cmpd="sng" algn="ctr">
                      <a:solidFill>
                        <a:schemeClr val="tx1"/>
                      </a:solidFill>
                      <a:prstDash val="dash"/>
                      <a:round/>
                      <a:headEnd type="none" w="med" len="med"/>
                      <a:tailEnd type="none" w="med" len="med"/>
                    </a:lnL>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bl>
          </a:graphicData>
        </a:graphic>
      </p:graphicFrame>
      <p:sp>
        <p:nvSpPr>
          <p:cNvPr id="7" name="正方形/長方形 6"/>
          <p:cNvSpPr/>
          <p:nvPr userDrawn="1"/>
        </p:nvSpPr>
        <p:spPr>
          <a:xfrm>
            <a:off x="1528775" y="461051"/>
            <a:ext cx="6032421" cy="830997"/>
          </a:xfrm>
          <a:prstGeom prst="rect">
            <a:avLst/>
          </a:prstGeom>
        </p:spPr>
        <p:txBody>
          <a:bodyPr wrap="none">
            <a:spAutoFit/>
          </a:bodyPr>
          <a:lstStyle/>
          <a:p>
            <a:pPr algn="ctr"/>
            <a:r>
              <a:rPr kumimoji="1" lang="en-US" altLang="ja-JP" sz="4800" dirty="0">
                <a:latin typeface="HGPｺﾞｼｯｸM" pitchFamily="50" charset="-128"/>
                <a:ea typeface="HGPｺﾞｼｯｸM" pitchFamily="50" charset="-128"/>
              </a:rPr>
              <a:t>10</a:t>
            </a:r>
            <a:r>
              <a:rPr kumimoji="1" lang="ja-JP" altLang="en-US" sz="4800" dirty="0">
                <a:latin typeface="HGPｺﾞｼｯｸM" pitchFamily="50" charset="-128"/>
                <a:ea typeface="HGPｺﾞｼｯｸM" pitchFamily="50" charset="-128"/>
              </a:rPr>
              <a:t>症例 研修記録一覧</a:t>
            </a:r>
          </a:p>
        </p:txBody>
      </p:sp>
      <p:sp>
        <p:nvSpPr>
          <p:cNvPr id="8" name="テキスト プレースホルダー 26">
            <a:extLst>
              <a:ext uri="{FF2B5EF4-FFF2-40B4-BE49-F238E27FC236}">
                <a16:creationId xmlns:a16="http://schemas.microsoft.com/office/drawing/2014/main" id="{B40BC396-9D92-4305-8075-3D1F7477ABCF}"/>
              </a:ext>
            </a:extLst>
          </p:cNvPr>
          <p:cNvSpPr>
            <a:spLocks noGrp="1"/>
          </p:cNvSpPr>
          <p:nvPr>
            <p:ph type="body" sz="quarter" idx="31" hasCustomPrompt="1"/>
          </p:nvPr>
        </p:nvSpPr>
        <p:spPr>
          <a:xfrm>
            <a:off x="586401" y="1655621"/>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（区分）</a:t>
            </a:r>
          </a:p>
        </p:txBody>
      </p:sp>
      <p:sp>
        <p:nvSpPr>
          <p:cNvPr id="9" name="テキスト プレースホルダー 26">
            <a:extLst>
              <a:ext uri="{FF2B5EF4-FFF2-40B4-BE49-F238E27FC236}">
                <a16:creationId xmlns:a16="http://schemas.microsoft.com/office/drawing/2014/main" id="{840A30EB-2930-4268-A1B3-26C26A95E6A2}"/>
              </a:ext>
            </a:extLst>
          </p:cNvPr>
          <p:cNvSpPr>
            <a:spLocks noGrp="1"/>
          </p:cNvSpPr>
          <p:nvPr>
            <p:ph type="body" sz="quarter" idx="32" hasCustomPrompt="1"/>
          </p:nvPr>
        </p:nvSpPr>
        <p:spPr>
          <a:xfrm>
            <a:off x="1168685" y="1656874"/>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（年齢）</a:t>
            </a:r>
          </a:p>
        </p:txBody>
      </p:sp>
      <p:sp>
        <p:nvSpPr>
          <p:cNvPr id="11" name="テキスト プレースホルダー 26">
            <a:extLst>
              <a:ext uri="{FF2B5EF4-FFF2-40B4-BE49-F238E27FC236}">
                <a16:creationId xmlns:a16="http://schemas.microsoft.com/office/drawing/2014/main" id="{8C2DD962-146A-4640-849E-300DF1B8F233}"/>
              </a:ext>
            </a:extLst>
          </p:cNvPr>
          <p:cNvSpPr>
            <a:spLocks noGrp="1"/>
          </p:cNvSpPr>
          <p:nvPr>
            <p:ph type="body" sz="quarter" idx="34" hasCustomPrompt="1"/>
          </p:nvPr>
        </p:nvSpPr>
        <p:spPr>
          <a:xfrm>
            <a:off x="1737836" y="1659256"/>
            <a:ext cx="4749965"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ja-JP" altLang="en-US" dirty="0"/>
              <a:t>（診断名）</a:t>
            </a:r>
          </a:p>
        </p:txBody>
      </p:sp>
      <p:sp>
        <p:nvSpPr>
          <p:cNvPr id="12" name="テキスト プレースホルダー 26">
            <a:extLst>
              <a:ext uri="{FF2B5EF4-FFF2-40B4-BE49-F238E27FC236}">
                <a16:creationId xmlns:a16="http://schemas.microsoft.com/office/drawing/2014/main" id="{4986AB9C-3A00-49FB-AC38-AA0C9E13ED16}"/>
              </a:ext>
            </a:extLst>
          </p:cNvPr>
          <p:cNvSpPr>
            <a:spLocks noGrp="1"/>
          </p:cNvSpPr>
          <p:nvPr>
            <p:ph type="body" sz="quarter" idx="35" hasCustomPrompt="1"/>
          </p:nvPr>
        </p:nvSpPr>
        <p:spPr>
          <a:xfrm>
            <a:off x="6500314" y="1663292"/>
            <a:ext cx="2632528" cy="336752"/>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ja-JP" altLang="en-US" dirty="0"/>
              <a:t>（手術術式）</a:t>
            </a:r>
          </a:p>
        </p:txBody>
      </p:sp>
      <p:sp>
        <p:nvSpPr>
          <p:cNvPr id="77" name="テキスト プレースホルダー 26">
            <a:extLst>
              <a:ext uri="{FF2B5EF4-FFF2-40B4-BE49-F238E27FC236}">
                <a16:creationId xmlns:a16="http://schemas.microsoft.com/office/drawing/2014/main" id="{F6913795-C275-40C0-8FF0-9964299841C0}"/>
              </a:ext>
            </a:extLst>
          </p:cNvPr>
          <p:cNvSpPr>
            <a:spLocks noGrp="1"/>
          </p:cNvSpPr>
          <p:nvPr>
            <p:ph type="body" sz="quarter" idx="36" hasCustomPrompt="1"/>
          </p:nvPr>
        </p:nvSpPr>
        <p:spPr>
          <a:xfrm>
            <a:off x="582288" y="2004722"/>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78" name="テキスト プレースホルダー 26">
            <a:extLst>
              <a:ext uri="{FF2B5EF4-FFF2-40B4-BE49-F238E27FC236}">
                <a16:creationId xmlns:a16="http://schemas.microsoft.com/office/drawing/2014/main" id="{8C1999AF-C680-4504-8C7D-13AFAF977E23}"/>
              </a:ext>
            </a:extLst>
          </p:cNvPr>
          <p:cNvSpPr>
            <a:spLocks noGrp="1"/>
          </p:cNvSpPr>
          <p:nvPr>
            <p:ph type="body" sz="quarter" idx="37" hasCustomPrompt="1"/>
          </p:nvPr>
        </p:nvSpPr>
        <p:spPr>
          <a:xfrm>
            <a:off x="1164572" y="2005975"/>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 </a:t>
            </a:r>
          </a:p>
        </p:txBody>
      </p:sp>
      <p:sp>
        <p:nvSpPr>
          <p:cNvPr id="80" name="テキスト プレースホルダー 26">
            <a:extLst>
              <a:ext uri="{FF2B5EF4-FFF2-40B4-BE49-F238E27FC236}">
                <a16:creationId xmlns:a16="http://schemas.microsoft.com/office/drawing/2014/main" id="{A670DAD1-986B-472C-950A-FADFCC756DC4}"/>
              </a:ext>
            </a:extLst>
          </p:cNvPr>
          <p:cNvSpPr>
            <a:spLocks noGrp="1"/>
          </p:cNvSpPr>
          <p:nvPr>
            <p:ph type="body" sz="quarter" idx="39" hasCustomPrompt="1"/>
          </p:nvPr>
        </p:nvSpPr>
        <p:spPr>
          <a:xfrm>
            <a:off x="1750349" y="2008357"/>
            <a:ext cx="4733339"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1" name="テキスト プレースホルダー 26">
            <a:extLst>
              <a:ext uri="{FF2B5EF4-FFF2-40B4-BE49-F238E27FC236}">
                <a16:creationId xmlns:a16="http://schemas.microsoft.com/office/drawing/2014/main" id="{B97AB061-157A-4CBC-B7C9-E494F635B77F}"/>
              </a:ext>
            </a:extLst>
          </p:cNvPr>
          <p:cNvSpPr>
            <a:spLocks noGrp="1"/>
          </p:cNvSpPr>
          <p:nvPr>
            <p:ph type="body" sz="quarter" idx="40" hasCustomPrompt="1"/>
          </p:nvPr>
        </p:nvSpPr>
        <p:spPr>
          <a:xfrm>
            <a:off x="6496201" y="2010709"/>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2" name="テキスト プレースホルダー 26">
            <a:extLst>
              <a:ext uri="{FF2B5EF4-FFF2-40B4-BE49-F238E27FC236}">
                <a16:creationId xmlns:a16="http://schemas.microsoft.com/office/drawing/2014/main" id="{9789A974-C814-4BC4-8D9C-AF4F7C4C017E}"/>
              </a:ext>
            </a:extLst>
          </p:cNvPr>
          <p:cNvSpPr>
            <a:spLocks noGrp="1"/>
          </p:cNvSpPr>
          <p:nvPr>
            <p:ph type="body" sz="quarter" idx="41" hasCustomPrompt="1"/>
          </p:nvPr>
        </p:nvSpPr>
        <p:spPr>
          <a:xfrm>
            <a:off x="582288" y="2357540"/>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3" name="テキスト プレースホルダー 26">
            <a:extLst>
              <a:ext uri="{FF2B5EF4-FFF2-40B4-BE49-F238E27FC236}">
                <a16:creationId xmlns:a16="http://schemas.microsoft.com/office/drawing/2014/main" id="{445913A5-EEA1-43C1-B51C-A3385FF33852}"/>
              </a:ext>
            </a:extLst>
          </p:cNvPr>
          <p:cNvSpPr>
            <a:spLocks noGrp="1"/>
          </p:cNvSpPr>
          <p:nvPr>
            <p:ph type="body" sz="quarter" idx="42" hasCustomPrompt="1"/>
          </p:nvPr>
        </p:nvSpPr>
        <p:spPr>
          <a:xfrm>
            <a:off x="1172885" y="2358793"/>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 </a:t>
            </a:r>
          </a:p>
        </p:txBody>
      </p:sp>
      <p:sp>
        <p:nvSpPr>
          <p:cNvPr id="85" name="テキスト プレースホルダー 26">
            <a:extLst>
              <a:ext uri="{FF2B5EF4-FFF2-40B4-BE49-F238E27FC236}">
                <a16:creationId xmlns:a16="http://schemas.microsoft.com/office/drawing/2014/main" id="{6FEE1FCE-7654-4445-9132-3B1D67DDF1D3}"/>
              </a:ext>
            </a:extLst>
          </p:cNvPr>
          <p:cNvSpPr>
            <a:spLocks noGrp="1"/>
          </p:cNvSpPr>
          <p:nvPr>
            <p:ph type="body" sz="quarter" idx="44" hasCustomPrompt="1"/>
          </p:nvPr>
        </p:nvSpPr>
        <p:spPr>
          <a:xfrm>
            <a:off x="1754466" y="2361175"/>
            <a:ext cx="4737536"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6" name="テキスト プレースホルダー 26">
            <a:extLst>
              <a:ext uri="{FF2B5EF4-FFF2-40B4-BE49-F238E27FC236}">
                <a16:creationId xmlns:a16="http://schemas.microsoft.com/office/drawing/2014/main" id="{3BC77278-1B02-4589-958A-80444480809B}"/>
              </a:ext>
            </a:extLst>
          </p:cNvPr>
          <p:cNvSpPr>
            <a:spLocks noGrp="1"/>
          </p:cNvSpPr>
          <p:nvPr>
            <p:ph type="body" sz="quarter" idx="45" hasCustomPrompt="1"/>
          </p:nvPr>
        </p:nvSpPr>
        <p:spPr>
          <a:xfrm>
            <a:off x="6504514" y="2363527"/>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7" name="テキスト プレースホルダー 26">
            <a:extLst>
              <a:ext uri="{FF2B5EF4-FFF2-40B4-BE49-F238E27FC236}">
                <a16:creationId xmlns:a16="http://schemas.microsoft.com/office/drawing/2014/main" id="{0C71621C-C740-4A1F-9DF5-BA750284B0C2}"/>
              </a:ext>
            </a:extLst>
          </p:cNvPr>
          <p:cNvSpPr>
            <a:spLocks noGrp="1"/>
          </p:cNvSpPr>
          <p:nvPr>
            <p:ph type="body" sz="quarter" idx="46" hasCustomPrompt="1"/>
          </p:nvPr>
        </p:nvSpPr>
        <p:spPr>
          <a:xfrm>
            <a:off x="592647" y="2714233"/>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88" name="テキスト プレースホルダー 26">
            <a:extLst>
              <a:ext uri="{FF2B5EF4-FFF2-40B4-BE49-F238E27FC236}">
                <a16:creationId xmlns:a16="http://schemas.microsoft.com/office/drawing/2014/main" id="{50B7C03E-3514-42BB-B0B5-C6783F7E798F}"/>
              </a:ext>
            </a:extLst>
          </p:cNvPr>
          <p:cNvSpPr>
            <a:spLocks noGrp="1"/>
          </p:cNvSpPr>
          <p:nvPr>
            <p:ph type="body" sz="quarter" idx="47" hasCustomPrompt="1"/>
          </p:nvPr>
        </p:nvSpPr>
        <p:spPr>
          <a:xfrm>
            <a:off x="1174931" y="2715486"/>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ja-JP" altLang="en-US" dirty="0"/>
              <a:t> </a:t>
            </a:r>
          </a:p>
        </p:txBody>
      </p:sp>
      <p:sp>
        <p:nvSpPr>
          <p:cNvPr id="90" name="テキスト プレースホルダー 26">
            <a:extLst>
              <a:ext uri="{FF2B5EF4-FFF2-40B4-BE49-F238E27FC236}">
                <a16:creationId xmlns:a16="http://schemas.microsoft.com/office/drawing/2014/main" id="{F0339157-530E-4FFB-9644-24F24A4EB1B1}"/>
              </a:ext>
            </a:extLst>
          </p:cNvPr>
          <p:cNvSpPr>
            <a:spLocks noGrp="1"/>
          </p:cNvSpPr>
          <p:nvPr>
            <p:ph type="body" sz="quarter" idx="49" hasCustomPrompt="1"/>
          </p:nvPr>
        </p:nvSpPr>
        <p:spPr>
          <a:xfrm>
            <a:off x="1754466" y="2717868"/>
            <a:ext cx="4739581"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1" name="テキスト プレースホルダー 26">
            <a:extLst>
              <a:ext uri="{FF2B5EF4-FFF2-40B4-BE49-F238E27FC236}">
                <a16:creationId xmlns:a16="http://schemas.microsoft.com/office/drawing/2014/main" id="{2704B412-E0AB-4C4B-82E3-114E4316AF8F}"/>
              </a:ext>
            </a:extLst>
          </p:cNvPr>
          <p:cNvSpPr>
            <a:spLocks noGrp="1"/>
          </p:cNvSpPr>
          <p:nvPr>
            <p:ph type="body" sz="quarter" idx="50" hasCustomPrompt="1"/>
          </p:nvPr>
        </p:nvSpPr>
        <p:spPr>
          <a:xfrm>
            <a:off x="6506560" y="2720220"/>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2" name="テキスト プレースホルダー 26">
            <a:extLst>
              <a:ext uri="{FF2B5EF4-FFF2-40B4-BE49-F238E27FC236}">
                <a16:creationId xmlns:a16="http://schemas.microsoft.com/office/drawing/2014/main" id="{6FA3DA89-208E-4999-936F-8A8F0CF24DFB}"/>
              </a:ext>
            </a:extLst>
          </p:cNvPr>
          <p:cNvSpPr>
            <a:spLocks noGrp="1"/>
          </p:cNvSpPr>
          <p:nvPr>
            <p:ph type="body" sz="quarter" idx="51" hasCustomPrompt="1"/>
          </p:nvPr>
        </p:nvSpPr>
        <p:spPr>
          <a:xfrm>
            <a:off x="598515" y="3067051"/>
            <a:ext cx="567395"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3" name="テキスト プレースホルダー 26">
            <a:extLst>
              <a:ext uri="{FF2B5EF4-FFF2-40B4-BE49-F238E27FC236}">
                <a16:creationId xmlns:a16="http://schemas.microsoft.com/office/drawing/2014/main" id="{335064D3-9740-4C8D-BAB5-96184930617C}"/>
              </a:ext>
            </a:extLst>
          </p:cNvPr>
          <p:cNvSpPr>
            <a:spLocks noGrp="1"/>
          </p:cNvSpPr>
          <p:nvPr>
            <p:ph type="body" sz="quarter" idx="52" hasCustomPrompt="1"/>
          </p:nvPr>
        </p:nvSpPr>
        <p:spPr>
          <a:xfrm>
            <a:off x="1178561" y="3062568"/>
            <a:ext cx="567588" cy="33202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5" name="テキスト プレースホルダー 26">
            <a:extLst>
              <a:ext uri="{FF2B5EF4-FFF2-40B4-BE49-F238E27FC236}">
                <a16:creationId xmlns:a16="http://schemas.microsoft.com/office/drawing/2014/main" id="{4124981B-150F-4685-8770-5D75C68246F5}"/>
              </a:ext>
            </a:extLst>
          </p:cNvPr>
          <p:cNvSpPr>
            <a:spLocks noGrp="1"/>
          </p:cNvSpPr>
          <p:nvPr>
            <p:ph type="body" sz="quarter" idx="54" hasCustomPrompt="1"/>
          </p:nvPr>
        </p:nvSpPr>
        <p:spPr>
          <a:xfrm>
            <a:off x="1766183" y="3072363"/>
            <a:ext cx="4719551" cy="335345"/>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96" name="テキスト プレースホルダー 26">
            <a:extLst>
              <a:ext uri="{FF2B5EF4-FFF2-40B4-BE49-F238E27FC236}">
                <a16:creationId xmlns:a16="http://schemas.microsoft.com/office/drawing/2014/main" id="{F1EACF6A-4053-4983-8084-8FE3B5D832CE}"/>
              </a:ext>
            </a:extLst>
          </p:cNvPr>
          <p:cNvSpPr>
            <a:spLocks noGrp="1"/>
          </p:cNvSpPr>
          <p:nvPr>
            <p:ph type="body" sz="quarter" idx="55" hasCustomPrompt="1"/>
          </p:nvPr>
        </p:nvSpPr>
        <p:spPr>
          <a:xfrm>
            <a:off x="6514873" y="3064725"/>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17" name="テキスト プレースホルダー 26">
            <a:extLst>
              <a:ext uri="{FF2B5EF4-FFF2-40B4-BE49-F238E27FC236}">
                <a16:creationId xmlns:a16="http://schemas.microsoft.com/office/drawing/2014/main" id="{010E1435-F43A-41AD-9149-B2DF1FE2EDB5}"/>
              </a:ext>
            </a:extLst>
          </p:cNvPr>
          <p:cNvSpPr>
            <a:spLocks noGrp="1"/>
          </p:cNvSpPr>
          <p:nvPr>
            <p:ph type="body" sz="quarter" idx="56" hasCustomPrompt="1"/>
          </p:nvPr>
        </p:nvSpPr>
        <p:spPr>
          <a:xfrm>
            <a:off x="584442" y="3412562"/>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18" name="テキスト プレースホルダー 26">
            <a:extLst>
              <a:ext uri="{FF2B5EF4-FFF2-40B4-BE49-F238E27FC236}">
                <a16:creationId xmlns:a16="http://schemas.microsoft.com/office/drawing/2014/main" id="{4E10C3BD-B633-4C18-8C9F-9F3903D56A76}"/>
              </a:ext>
            </a:extLst>
          </p:cNvPr>
          <p:cNvSpPr>
            <a:spLocks noGrp="1"/>
          </p:cNvSpPr>
          <p:nvPr>
            <p:ph type="body" sz="quarter" idx="57" hasCustomPrompt="1"/>
          </p:nvPr>
        </p:nvSpPr>
        <p:spPr>
          <a:xfrm>
            <a:off x="1166726" y="3413815"/>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0" name="テキスト プレースホルダー 26">
            <a:extLst>
              <a:ext uri="{FF2B5EF4-FFF2-40B4-BE49-F238E27FC236}">
                <a16:creationId xmlns:a16="http://schemas.microsoft.com/office/drawing/2014/main" id="{3DA2788A-12CA-4878-B120-5B7C5B5B121E}"/>
              </a:ext>
            </a:extLst>
          </p:cNvPr>
          <p:cNvSpPr>
            <a:spLocks noGrp="1"/>
          </p:cNvSpPr>
          <p:nvPr>
            <p:ph type="body" sz="quarter" idx="59" hasCustomPrompt="1"/>
          </p:nvPr>
        </p:nvSpPr>
        <p:spPr>
          <a:xfrm>
            <a:off x="1766183" y="3416197"/>
            <a:ext cx="4719659"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1" name="テキスト プレースホルダー 26">
            <a:extLst>
              <a:ext uri="{FF2B5EF4-FFF2-40B4-BE49-F238E27FC236}">
                <a16:creationId xmlns:a16="http://schemas.microsoft.com/office/drawing/2014/main" id="{F0A162EE-8700-40FC-B63F-17039AE3FEEC}"/>
              </a:ext>
            </a:extLst>
          </p:cNvPr>
          <p:cNvSpPr>
            <a:spLocks noGrp="1"/>
          </p:cNvSpPr>
          <p:nvPr>
            <p:ph type="body" sz="quarter" idx="60" hasCustomPrompt="1"/>
          </p:nvPr>
        </p:nvSpPr>
        <p:spPr>
          <a:xfrm>
            <a:off x="6498355" y="3418549"/>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2" name="テキスト プレースホルダー 26">
            <a:extLst>
              <a:ext uri="{FF2B5EF4-FFF2-40B4-BE49-F238E27FC236}">
                <a16:creationId xmlns:a16="http://schemas.microsoft.com/office/drawing/2014/main" id="{AC82487C-97C6-4D30-A69C-7D542EF6C9D6}"/>
              </a:ext>
            </a:extLst>
          </p:cNvPr>
          <p:cNvSpPr>
            <a:spLocks noGrp="1"/>
          </p:cNvSpPr>
          <p:nvPr>
            <p:ph type="body" sz="quarter" idx="61" hasCustomPrompt="1"/>
          </p:nvPr>
        </p:nvSpPr>
        <p:spPr>
          <a:xfrm>
            <a:off x="592755" y="3765380"/>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3" name="テキスト プレースホルダー 26">
            <a:extLst>
              <a:ext uri="{FF2B5EF4-FFF2-40B4-BE49-F238E27FC236}">
                <a16:creationId xmlns:a16="http://schemas.microsoft.com/office/drawing/2014/main" id="{6AAA7F2B-FE12-4D40-BC07-B5F821C1BCAC}"/>
              </a:ext>
            </a:extLst>
          </p:cNvPr>
          <p:cNvSpPr>
            <a:spLocks noGrp="1"/>
          </p:cNvSpPr>
          <p:nvPr>
            <p:ph type="body" sz="quarter" idx="62" hasCustomPrompt="1"/>
          </p:nvPr>
        </p:nvSpPr>
        <p:spPr>
          <a:xfrm>
            <a:off x="1175039" y="3766633"/>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5" name="テキスト プレースホルダー 26">
            <a:extLst>
              <a:ext uri="{FF2B5EF4-FFF2-40B4-BE49-F238E27FC236}">
                <a16:creationId xmlns:a16="http://schemas.microsoft.com/office/drawing/2014/main" id="{AA28D3FB-7DCA-4A67-970C-D5E815306A1D}"/>
              </a:ext>
            </a:extLst>
          </p:cNvPr>
          <p:cNvSpPr>
            <a:spLocks noGrp="1"/>
          </p:cNvSpPr>
          <p:nvPr>
            <p:ph type="body" sz="quarter" idx="64" hasCustomPrompt="1"/>
          </p:nvPr>
        </p:nvSpPr>
        <p:spPr>
          <a:xfrm>
            <a:off x="1774498" y="3769015"/>
            <a:ext cx="4719658"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6" name="テキスト プレースホルダー 26">
            <a:extLst>
              <a:ext uri="{FF2B5EF4-FFF2-40B4-BE49-F238E27FC236}">
                <a16:creationId xmlns:a16="http://schemas.microsoft.com/office/drawing/2014/main" id="{BEA55BEF-E256-451C-A354-6F55A779C1B3}"/>
              </a:ext>
            </a:extLst>
          </p:cNvPr>
          <p:cNvSpPr>
            <a:spLocks noGrp="1"/>
          </p:cNvSpPr>
          <p:nvPr>
            <p:ph type="body" sz="quarter" idx="65" hasCustomPrompt="1"/>
          </p:nvPr>
        </p:nvSpPr>
        <p:spPr>
          <a:xfrm>
            <a:off x="6506668" y="3771367"/>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7" name="テキスト プレースホルダー 26">
            <a:extLst>
              <a:ext uri="{FF2B5EF4-FFF2-40B4-BE49-F238E27FC236}">
                <a16:creationId xmlns:a16="http://schemas.microsoft.com/office/drawing/2014/main" id="{372CCEE6-EFE7-4417-B5BF-2F1EABE21E60}"/>
              </a:ext>
            </a:extLst>
          </p:cNvPr>
          <p:cNvSpPr>
            <a:spLocks noGrp="1"/>
          </p:cNvSpPr>
          <p:nvPr>
            <p:ph type="body" sz="quarter" idx="66" hasCustomPrompt="1"/>
          </p:nvPr>
        </p:nvSpPr>
        <p:spPr>
          <a:xfrm>
            <a:off x="594801" y="4122073"/>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28" name="テキスト プレースホルダー 26">
            <a:extLst>
              <a:ext uri="{FF2B5EF4-FFF2-40B4-BE49-F238E27FC236}">
                <a16:creationId xmlns:a16="http://schemas.microsoft.com/office/drawing/2014/main" id="{1A979790-F40C-42FF-8B09-E5F5AAD34CF4}"/>
              </a:ext>
            </a:extLst>
          </p:cNvPr>
          <p:cNvSpPr>
            <a:spLocks noGrp="1"/>
          </p:cNvSpPr>
          <p:nvPr>
            <p:ph type="body" sz="quarter" idx="67" hasCustomPrompt="1"/>
          </p:nvPr>
        </p:nvSpPr>
        <p:spPr>
          <a:xfrm>
            <a:off x="1177085" y="4123326"/>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0" name="テキスト プレースホルダー 26">
            <a:extLst>
              <a:ext uri="{FF2B5EF4-FFF2-40B4-BE49-F238E27FC236}">
                <a16:creationId xmlns:a16="http://schemas.microsoft.com/office/drawing/2014/main" id="{5A11BE3E-AA5C-45F0-914B-CEBB65BD0A83}"/>
              </a:ext>
            </a:extLst>
          </p:cNvPr>
          <p:cNvSpPr>
            <a:spLocks noGrp="1"/>
          </p:cNvSpPr>
          <p:nvPr>
            <p:ph type="body" sz="quarter" idx="69" hasCustomPrompt="1"/>
          </p:nvPr>
        </p:nvSpPr>
        <p:spPr>
          <a:xfrm>
            <a:off x="1774498" y="4125708"/>
            <a:ext cx="4721703" cy="338698"/>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1" name="テキスト プレースホルダー 26">
            <a:extLst>
              <a:ext uri="{FF2B5EF4-FFF2-40B4-BE49-F238E27FC236}">
                <a16:creationId xmlns:a16="http://schemas.microsoft.com/office/drawing/2014/main" id="{8005F133-F718-4E89-A294-4FE1D725BE2B}"/>
              </a:ext>
            </a:extLst>
          </p:cNvPr>
          <p:cNvSpPr>
            <a:spLocks noGrp="1"/>
          </p:cNvSpPr>
          <p:nvPr>
            <p:ph type="body" sz="quarter" idx="70" hasCustomPrompt="1"/>
          </p:nvPr>
        </p:nvSpPr>
        <p:spPr>
          <a:xfrm>
            <a:off x="6508714" y="4128060"/>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2" name="テキスト プレースホルダー 26">
            <a:extLst>
              <a:ext uri="{FF2B5EF4-FFF2-40B4-BE49-F238E27FC236}">
                <a16:creationId xmlns:a16="http://schemas.microsoft.com/office/drawing/2014/main" id="{61E90E77-8A76-4695-B519-E58D4CB8D81C}"/>
              </a:ext>
            </a:extLst>
          </p:cNvPr>
          <p:cNvSpPr>
            <a:spLocks noGrp="1"/>
          </p:cNvSpPr>
          <p:nvPr>
            <p:ph type="body" sz="quarter" idx="71" hasCustomPrompt="1"/>
          </p:nvPr>
        </p:nvSpPr>
        <p:spPr>
          <a:xfrm>
            <a:off x="594801" y="4474891"/>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3" name="テキスト プレースホルダー 26">
            <a:extLst>
              <a:ext uri="{FF2B5EF4-FFF2-40B4-BE49-F238E27FC236}">
                <a16:creationId xmlns:a16="http://schemas.microsoft.com/office/drawing/2014/main" id="{3617EA06-A438-456D-B2ED-E7094EFD04CB}"/>
              </a:ext>
            </a:extLst>
          </p:cNvPr>
          <p:cNvSpPr>
            <a:spLocks noGrp="1"/>
          </p:cNvSpPr>
          <p:nvPr>
            <p:ph type="body" sz="quarter" idx="72" hasCustomPrompt="1"/>
          </p:nvPr>
        </p:nvSpPr>
        <p:spPr>
          <a:xfrm>
            <a:off x="1179923" y="4477804"/>
            <a:ext cx="567588" cy="33202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5" name="テキスト プレースホルダー 26">
            <a:extLst>
              <a:ext uri="{FF2B5EF4-FFF2-40B4-BE49-F238E27FC236}">
                <a16:creationId xmlns:a16="http://schemas.microsoft.com/office/drawing/2014/main" id="{C2CCF7BF-5D14-4219-9849-389178484939}"/>
              </a:ext>
            </a:extLst>
          </p:cNvPr>
          <p:cNvSpPr>
            <a:spLocks noGrp="1"/>
          </p:cNvSpPr>
          <p:nvPr>
            <p:ph type="body" sz="quarter" idx="74" hasCustomPrompt="1"/>
          </p:nvPr>
        </p:nvSpPr>
        <p:spPr>
          <a:xfrm>
            <a:off x="1774499" y="4480203"/>
            <a:ext cx="4713390" cy="335345"/>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6" name="テキスト プレースホルダー 26">
            <a:extLst>
              <a:ext uri="{FF2B5EF4-FFF2-40B4-BE49-F238E27FC236}">
                <a16:creationId xmlns:a16="http://schemas.microsoft.com/office/drawing/2014/main" id="{2F2D78B9-F693-479D-AE33-D8624F909770}"/>
              </a:ext>
            </a:extLst>
          </p:cNvPr>
          <p:cNvSpPr>
            <a:spLocks noGrp="1"/>
          </p:cNvSpPr>
          <p:nvPr>
            <p:ph type="body" sz="quarter" idx="75" hasCustomPrompt="1"/>
          </p:nvPr>
        </p:nvSpPr>
        <p:spPr>
          <a:xfrm>
            <a:off x="6492001" y="4472565"/>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7" name="テキスト プレースホルダー 26">
            <a:extLst>
              <a:ext uri="{FF2B5EF4-FFF2-40B4-BE49-F238E27FC236}">
                <a16:creationId xmlns:a16="http://schemas.microsoft.com/office/drawing/2014/main" id="{F580FD92-1124-436D-9570-45A78D9C0A40}"/>
              </a:ext>
            </a:extLst>
          </p:cNvPr>
          <p:cNvSpPr>
            <a:spLocks noGrp="1"/>
          </p:cNvSpPr>
          <p:nvPr>
            <p:ph type="body" sz="quarter" idx="76" hasCustomPrompt="1"/>
          </p:nvPr>
        </p:nvSpPr>
        <p:spPr>
          <a:xfrm>
            <a:off x="584334" y="4815594"/>
            <a:ext cx="573264"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38" name="テキスト プレースホルダー 26">
            <a:extLst>
              <a:ext uri="{FF2B5EF4-FFF2-40B4-BE49-F238E27FC236}">
                <a16:creationId xmlns:a16="http://schemas.microsoft.com/office/drawing/2014/main" id="{F7C2911A-1F92-4CE2-8D81-88BC107C9BEF}"/>
              </a:ext>
            </a:extLst>
          </p:cNvPr>
          <p:cNvSpPr>
            <a:spLocks noGrp="1"/>
          </p:cNvSpPr>
          <p:nvPr>
            <p:ph type="body" sz="quarter" idx="77" hasCustomPrompt="1"/>
          </p:nvPr>
        </p:nvSpPr>
        <p:spPr>
          <a:xfrm>
            <a:off x="1166617" y="4816847"/>
            <a:ext cx="587849" cy="335344"/>
          </a:xfrm>
          <a:prstGeom prst="rect">
            <a:avLst/>
          </a:prstGeom>
          <a:ln>
            <a:noFill/>
          </a:ln>
        </p:spPr>
        <p:txBody>
          <a:bodyPr wrap="none" lIns="0" tIns="0" rIns="0" bIns="0" anchor="ctr">
            <a:noAutofit/>
          </a:bodyPr>
          <a:lstStyle>
            <a:lvl1pPr algn="ct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40" name="テキスト プレースホルダー 26">
            <a:extLst>
              <a:ext uri="{FF2B5EF4-FFF2-40B4-BE49-F238E27FC236}">
                <a16:creationId xmlns:a16="http://schemas.microsoft.com/office/drawing/2014/main" id="{48198DDC-5257-4EA4-ACBD-451526907FEE}"/>
              </a:ext>
            </a:extLst>
          </p:cNvPr>
          <p:cNvSpPr>
            <a:spLocks noGrp="1"/>
          </p:cNvSpPr>
          <p:nvPr>
            <p:ph type="body" sz="quarter" idx="79" hasCustomPrompt="1"/>
          </p:nvPr>
        </p:nvSpPr>
        <p:spPr>
          <a:xfrm>
            <a:off x="1774499" y="4827448"/>
            <a:ext cx="4711235" cy="32226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
        <p:nvSpPr>
          <p:cNvPr id="141" name="テキスト プレースホルダー 26">
            <a:extLst>
              <a:ext uri="{FF2B5EF4-FFF2-40B4-BE49-F238E27FC236}">
                <a16:creationId xmlns:a16="http://schemas.microsoft.com/office/drawing/2014/main" id="{70ECAD20-9AA3-48CB-A8AA-C8055AD57BB4}"/>
              </a:ext>
            </a:extLst>
          </p:cNvPr>
          <p:cNvSpPr>
            <a:spLocks noGrp="1"/>
          </p:cNvSpPr>
          <p:nvPr>
            <p:ph type="body" sz="quarter" idx="80" hasCustomPrompt="1"/>
          </p:nvPr>
        </p:nvSpPr>
        <p:spPr>
          <a:xfrm>
            <a:off x="6498247" y="4813268"/>
            <a:ext cx="2632528" cy="340120"/>
          </a:xfrm>
          <a:prstGeom prst="rect">
            <a:avLst/>
          </a:prstGeom>
          <a:ln>
            <a:noFill/>
          </a:ln>
        </p:spPr>
        <p:txBody>
          <a:bodyPr wrap="none" anchor="ctr">
            <a:noAutofit/>
          </a:bodyPr>
          <a:lstStyle>
            <a:lvl1pPr>
              <a:defRPr sz="1200" u="none"/>
            </a:lvl1pPr>
            <a:lvl2pPr>
              <a:defRPr sz="1200"/>
            </a:lvl2pPr>
            <a:lvl3pPr>
              <a:defRPr sz="1200"/>
            </a:lvl3pPr>
            <a:lvl4pPr>
              <a:defRPr sz="1200"/>
            </a:lvl4pPr>
            <a:lvl5pPr>
              <a:defRPr sz="1200"/>
            </a:lvl5pPr>
          </a:lstStyle>
          <a:p>
            <a:pPr lvl="0"/>
            <a:r>
              <a:rPr kumimoji="1" lang="en-US" altLang="ja-JP" dirty="0"/>
              <a:t> </a:t>
            </a:r>
            <a:endParaRPr kumimoji="1" lang="ja-JP" altLang="en-US" dirty="0"/>
          </a:p>
        </p:txBody>
      </p:sp>
    </p:spTree>
    <p:extLst>
      <p:ext uri="{BB962C8B-B14F-4D97-AF65-F5344CB8AC3E}">
        <p14:creationId xmlns:p14="http://schemas.microsoft.com/office/powerpoint/2010/main" val="191441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記入方法">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8985F5D-F2B2-4D02-8DDB-08A05EA8B891}"/>
              </a:ext>
            </a:extLst>
          </p:cNvPr>
          <p:cNvPicPr>
            <a:picLocks noChangeAspect="1"/>
          </p:cNvPicPr>
          <p:nvPr userDrawn="1"/>
        </p:nvPicPr>
        <p:blipFill>
          <a:blip r:embed="rId2"/>
          <a:stretch>
            <a:fillRect/>
          </a:stretch>
        </p:blipFill>
        <p:spPr>
          <a:xfrm>
            <a:off x="512829" y="2447421"/>
            <a:ext cx="1909896" cy="3741609"/>
          </a:xfrm>
          <a:prstGeom prst="rect">
            <a:avLst/>
          </a:prstGeom>
          <a:ln>
            <a:solidFill>
              <a:schemeClr val="accent1"/>
            </a:solidFill>
          </a:ln>
        </p:spPr>
      </p:pic>
      <p:sp>
        <p:nvSpPr>
          <p:cNvPr id="4" name="テキスト ボックス 3">
            <a:extLst>
              <a:ext uri="{FF2B5EF4-FFF2-40B4-BE49-F238E27FC236}">
                <a16:creationId xmlns:a16="http://schemas.microsoft.com/office/drawing/2014/main" id="{E8B1F6A7-77DC-418C-960E-BAFE1BAB106B}"/>
              </a:ext>
            </a:extLst>
          </p:cNvPr>
          <p:cNvSpPr txBox="1"/>
          <p:nvPr userDrawn="1"/>
        </p:nvSpPr>
        <p:spPr>
          <a:xfrm>
            <a:off x="2600848" y="3997819"/>
            <a:ext cx="4828652" cy="646331"/>
          </a:xfrm>
          <a:prstGeom prst="rect">
            <a:avLst/>
          </a:prstGeom>
          <a:noFill/>
          <a:ln>
            <a:solidFill>
              <a:schemeClr val="tx1"/>
            </a:solidFill>
            <a:prstDash val="solid"/>
          </a:ln>
        </p:spPr>
        <p:txBody>
          <a:bodyPr wrap="square" rtlCol="0">
            <a:spAutoFit/>
          </a:bodyPr>
          <a:lstStyle/>
          <a:p>
            <a:r>
              <a:rPr kumimoji="1" lang="ja-JP" altLang="en-US" dirty="0"/>
              <a:t>④ 手術記録 用紙１</a:t>
            </a:r>
            <a:endParaRPr kumimoji="1" lang="en-US" altLang="ja-JP" dirty="0"/>
          </a:p>
          <a:p>
            <a:r>
              <a:rPr kumimoji="1" lang="ja-JP" altLang="en-US" dirty="0"/>
              <a:t>　  手術記録 用紙２　を挿入して記入します</a:t>
            </a:r>
          </a:p>
        </p:txBody>
      </p:sp>
      <p:sp>
        <p:nvSpPr>
          <p:cNvPr id="5" name="テキスト ボックス 4">
            <a:extLst>
              <a:ext uri="{FF2B5EF4-FFF2-40B4-BE49-F238E27FC236}">
                <a16:creationId xmlns:a16="http://schemas.microsoft.com/office/drawing/2014/main" id="{9F5CF6CE-2F50-470F-982C-22035D71C3B6}"/>
              </a:ext>
            </a:extLst>
          </p:cNvPr>
          <p:cNvSpPr txBox="1"/>
          <p:nvPr userDrawn="1"/>
        </p:nvSpPr>
        <p:spPr>
          <a:xfrm>
            <a:off x="2591323" y="5117215"/>
            <a:ext cx="4264429" cy="646331"/>
          </a:xfrm>
          <a:prstGeom prst="rect">
            <a:avLst/>
          </a:prstGeom>
          <a:noFill/>
          <a:ln>
            <a:solidFill>
              <a:schemeClr val="tx1"/>
            </a:solidFill>
            <a:prstDash val="solid"/>
          </a:ln>
        </p:spPr>
        <p:txBody>
          <a:bodyPr wrap="square" rtlCol="0">
            <a:spAutoFit/>
          </a:bodyPr>
          <a:lstStyle/>
          <a:p>
            <a:r>
              <a:rPr kumimoji="1" lang="ja-JP" altLang="en-US" dirty="0"/>
              <a:t>⑤ 必要に応じて写真レイアウトを</a:t>
            </a:r>
            <a:endParaRPr kumimoji="1" lang="en-US" altLang="ja-JP" dirty="0"/>
          </a:p>
          <a:p>
            <a:r>
              <a:rPr kumimoji="1" lang="ja-JP" altLang="en-US" dirty="0"/>
              <a:t>　  挿入して記入をします（複数枚可）</a:t>
            </a:r>
          </a:p>
        </p:txBody>
      </p:sp>
      <p:sp>
        <p:nvSpPr>
          <p:cNvPr id="7" name="テキスト ボックス 6">
            <a:extLst>
              <a:ext uri="{FF2B5EF4-FFF2-40B4-BE49-F238E27FC236}">
                <a16:creationId xmlns:a16="http://schemas.microsoft.com/office/drawing/2014/main" id="{FF015AD5-DF7B-4D11-9347-C951B5C3A67E}"/>
              </a:ext>
            </a:extLst>
          </p:cNvPr>
          <p:cNvSpPr txBox="1"/>
          <p:nvPr userDrawn="1"/>
        </p:nvSpPr>
        <p:spPr>
          <a:xfrm>
            <a:off x="3418958" y="1372718"/>
            <a:ext cx="3408219" cy="369332"/>
          </a:xfrm>
          <a:prstGeom prst="rect">
            <a:avLst/>
          </a:prstGeom>
          <a:noFill/>
          <a:ln>
            <a:solidFill>
              <a:schemeClr val="tx1"/>
            </a:solidFill>
            <a:prstDash val="solid"/>
          </a:ln>
        </p:spPr>
        <p:txBody>
          <a:bodyPr wrap="square" rtlCol="0">
            <a:spAutoFit/>
          </a:bodyPr>
          <a:lstStyle/>
          <a:p>
            <a:r>
              <a:rPr kumimoji="1" lang="ja-JP" altLang="en-US" dirty="0"/>
              <a:t>① 一覧表へ概要を記入します</a:t>
            </a:r>
          </a:p>
        </p:txBody>
      </p:sp>
      <p:pic>
        <p:nvPicPr>
          <p:cNvPr id="8" name="図 7">
            <a:extLst>
              <a:ext uri="{FF2B5EF4-FFF2-40B4-BE49-F238E27FC236}">
                <a16:creationId xmlns:a16="http://schemas.microsoft.com/office/drawing/2014/main" id="{2CF7274A-868C-462B-B5BC-3445B4A0D582}"/>
              </a:ext>
            </a:extLst>
          </p:cNvPr>
          <p:cNvPicPr>
            <a:picLocks noChangeAspect="1"/>
          </p:cNvPicPr>
          <p:nvPr userDrawn="1"/>
        </p:nvPicPr>
        <p:blipFill>
          <a:blip r:embed="rId3"/>
          <a:stretch>
            <a:fillRect/>
          </a:stretch>
        </p:blipFill>
        <p:spPr>
          <a:xfrm>
            <a:off x="512829" y="940126"/>
            <a:ext cx="2715070" cy="1367444"/>
          </a:xfrm>
          <a:prstGeom prst="rect">
            <a:avLst/>
          </a:prstGeom>
          <a:ln>
            <a:solidFill>
              <a:schemeClr val="accent1"/>
            </a:solidFill>
          </a:ln>
        </p:spPr>
      </p:pic>
      <p:sp>
        <p:nvSpPr>
          <p:cNvPr id="9" name="テキスト ボックス 8">
            <a:extLst>
              <a:ext uri="{FF2B5EF4-FFF2-40B4-BE49-F238E27FC236}">
                <a16:creationId xmlns:a16="http://schemas.microsoft.com/office/drawing/2014/main" id="{B99F968D-4CD2-4FB7-8D96-19931BAC0289}"/>
              </a:ext>
            </a:extLst>
          </p:cNvPr>
          <p:cNvSpPr txBox="1"/>
          <p:nvPr userDrawn="1"/>
        </p:nvSpPr>
        <p:spPr>
          <a:xfrm>
            <a:off x="2552011" y="6059818"/>
            <a:ext cx="6887824" cy="646331"/>
          </a:xfrm>
          <a:prstGeom prst="rect">
            <a:avLst/>
          </a:prstGeom>
          <a:noFill/>
        </p:spPr>
        <p:txBody>
          <a:bodyPr wrap="square" rtlCol="0">
            <a:spAutoFit/>
          </a:bodyPr>
          <a:lstStyle/>
          <a:p>
            <a:r>
              <a:rPr kumimoji="1" lang="ja-JP" altLang="en-US" dirty="0">
                <a:solidFill>
                  <a:schemeClr val="tx1"/>
                </a:solidFill>
              </a:rPr>
              <a:t>記入後の研修記録は、左側のセクションを使用して整理して下さい</a:t>
            </a:r>
            <a:endParaRPr kumimoji="1" lang="en-US" altLang="ja-JP" dirty="0">
              <a:solidFill>
                <a:schemeClr val="tx1"/>
              </a:solidFill>
            </a:endParaRPr>
          </a:p>
          <a:p>
            <a:r>
              <a:rPr kumimoji="1" lang="ja-JP" altLang="en-US" dirty="0">
                <a:solidFill>
                  <a:schemeClr val="tx1"/>
                </a:solidFill>
              </a:rPr>
              <a:t>引き続き研修記録を作成する場合は</a:t>
            </a:r>
            <a:r>
              <a:rPr kumimoji="1" lang="ja-JP" altLang="en-US" dirty="0"/>
              <a:t>、①～⑤を繰り返します</a:t>
            </a:r>
          </a:p>
        </p:txBody>
      </p:sp>
      <p:sp>
        <p:nvSpPr>
          <p:cNvPr id="10" name="正方形/長方形 9">
            <a:extLst>
              <a:ext uri="{FF2B5EF4-FFF2-40B4-BE49-F238E27FC236}">
                <a16:creationId xmlns:a16="http://schemas.microsoft.com/office/drawing/2014/main" id="{C6C655D9-FEB8-4B99-AADD-411EA458AAE0}"/>
              </a:ext>
            </a:extLst>
          </p:cNvPr>
          <p:cNvSpPr/>
          <p:nvPr userDrawn="1"/>
        </p:nvSpPr>
        <p:spPr>
          <a:xfrm>
            <a:off x="565267" y="3966608"/>
            <a:ext cx="1280163" cy="703236"/>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242F3816-BE2A-4BAC-8D2E-81BEAF004C6E}"/>
              </a:ext>
            </a:extLst>
          </p:cNvPr>
          <p:cNvSpPr/>
          <p:nvPr userDrawn="1"/>
        </p:nvSpPr>
        <p:spPr>
          <a:xfrm>
            <a:off x="561423" y="4731308"/>
            <a:ext cx="1800940" cy="1420010"/>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8456BB2D-8BAF-4B6B-BC95-DBB8FDE9EC2C}"/>
              </a:ext>
            </a:extLst>
          </p:cNvPr>
          <p:cNvSpPr txBox="1"/>
          <p:nvPr userDrawn="1"/>
        </p:nvSpPr>
        <p:spPr>
          <a:xfrm>
            <a:off x="630358" y="1336043"/>
            <a:ext cx="399011" cy="369332"/>
          </a:xfrm>
          <a:prstGeom prst="rect">
            <a:avLst/>
          </a:prstGeom>
          <a:noFill/>
        </p:spPr>
        <p:txBody>
          <a:bodyPr wrap="square" rtlCol="0">
            <a:spAutoFit/>
          </a:bodyPr>
          <a:lstStyle/>
          <a:p>
            <a:r>
              <a:rPr kumimoji="1" lang="ja-JP" altLang="en-US" b="1" dirty="0"/>
              <a:t>①</a:t>
            </a:r>
          </a:p>
        </p:txBody>
      </p:sp>
      <p:sp>
        <p:nvSpPr>
          <p:cNvPr id="14" name="テキスト ボックス 13">
            <a:extLst>
              <a:ext uri="{FF2B5EF4-FFF2-40B4-BE49-F238E27FC236}">
                <a16:creationId xmlns:a16="http://schemas.microsoft.com/office/drawing/2014/main" id="{5C3EE43D-5B1D-47BF-86DD-4A623D53716D}"/>
              </a:ext>
            </a:extLst>
          </p:cNvPr>
          <p:cNvSpPr txBox="1"/>
          <p:nvPr userDrawn="1"/>
        </p:nvSpPr>
        <p:spPr>
          <a:xfrm>
            <a:off x="518846" y="3938901"/>
            <a:ext cx="399011" cy="369332"/>
          </a:xfrm>
          <a:prstGeom prst="rect">
            <a:avLst/>
          </a:prstGeom>
          <a:noFill/>
        </p:spPr>
        <p:txBody>
          <a:bodyPr wrap="square" rtlCol="0">
            <a:spAutoFit/>
          </a:bodyPr>
          <a:lstStyle/>
          <a:p>
            <a:r>
              <a:rPr kumimoji="1" lang="ja-JP" altLang="en-US" b="1" dirty="0"/>
              <a:t>④</a:t>
            </a:r>
          </a:p>
        </p:txBody>
      </p:sp>
      <p:sp>
        <p:nvSpPr>
          <p:cNvPr id="15" name="正方形/長方形 14">
            <a:extLst>
              <a:ext uri="{FF2B5EF4-FFF2-40B4-BE49-F238E27FC236}">
                <a16:creationId xmlns:a16="http://schemas.microsoft.com/office/drawing/2014/main" id="{BEEF148C-F8B2-405F-91C4-9A24344F0275}"/>
              </a:ext>
            </a:extLst>
          </p:cNvPr>
          <p:cNvSpPr/>
          <p:nvPr userDrawn="1"/>
        </p:nvSpPr>
        <p:spPr>
          <a:xfrm>
            <a:off x="675503" y="1349279"/>
            <a:ext cx="2491649" cy="933736"/>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D8F46AE-FA3E-479B-91C0-26ED6B9E45A4}"/>
              </a:ext>
            </a:extLst>
          </p:cNvPr>
          <p:cNvSpPr txBox="1"/>
          <p:nvPr userDrawn="1"/>
        </p:nvSpPr>
        <p:spPr>
          <a:xfrm>
            <a:off x="2609161" y="2537123"/>
            <a:ext cx="4156364" cy="369332"/>
          </a:xfrm>
          <a:prstGeom prst="rect">
            <a:avLst/>
          </a:prstGeom>
          <a:noFill/>
          <a:ln>
            <a:solidFill>
              <a:schemeClr val="tx1"/>
            </a:solidFill>
            <a:prstDash val="solid"/>
          </a:ln>
        </p:spPr>
        <p:txBody>
          <a:bodyPr wrap="square" rtlCol="0">
            <a:spAutoFit/>
          </a:bodyPr>
          <a:lstStyle/>
          <a:p>
            <a:r>
              <a:rPr kumimoji="1" lang="ja-JP" altLang="en-US" dirty="0"/>
              <a:t>② 挿入をクリックします</a:t>
            </a:r>
          </a:p>
        </p:txBody>
      </p:sp>
      <p:sp>
        <p:nvSpPr>
          <p:cNvPr id="17" name="正方形/長方形 16">
            <a:extLst>
              <a:ext uri="{FF2B5EF4-FFF2-40B4-BE49-F238E27FC236}">
                <a16:creationId xmlns:a16="http://schemas.microsoft.com/office/drawing/2014/main" id="{21778F3F-4275-4AB1-B6FF-74F6F08CDCBB}"/>
              </a:ext>
            </a:extLst>
          </p:cNvPr>
          <p:cNvSpPr/>
          <p:nvPr userDrawn="1"/>
        </p:nvSpPr>
        <p:spPr>
          <a:xfrm>
            <a:off x="537769" y="3020412"/>
            <a:ext cx="275469" cy="204927"/>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5D08CBCA-96CC-4EB1-8A5E-932931D39441}"/>
              </a:ext>
            </a:extLst>
          </p:cNvPr>
          <p:cNvSpPr txBox="1"/>
          <p:nvPr userDrawn="1"/>
        </p:nvSpPr>
        <p:spPr>
          <a:xfrm>
            <a:off x="346124" y="2786510"/>
            <a:ext cx="399011" cy="369332"/>
          </a:xfrm>
          <a:prstGeom prst="rect">
            <a:avLst/>
          </a:prstGeom>
          <a:noFill/>
        </p:spPr>
        <p:txBody>
          <a:bodyPr wrap="square" rtlCol="0">
            <a:spAutoFit/>
          </a:bodyPr>
          <a:lstStyle/>
          <a:p>
            <a:r>
              <a:rPr kumimoji="1" lang="ja-JP" altLang="en-US" b="1" dirty="0"/>
              <a:t>③</a:t>
            </a:r>
          </a:p>
        </p:txBody>
      </p:sp>
      <p:sp>
        <p:nvSpPr>
          <p:cNvPr id="19" name="テキスト ボックス 18">
            <a:extLst>
              <a:ext uri="{FF2B5EF4-FFF2-40B4-BE49-F238E27FC236}">
                <a16:creationId xmlns:a16="http://schemas.microsoft.com/office/drawing/2014/main" id="{9A4BC595-6809-4A0F-A995-1858240DF545}"/>
              </a:ext>
            </a:extLst>
          </p:cNvPr>
          <p:cNvSpPr txBox="1"/>
          <p:nvPr userDrawn="1"/>
        </p:nvSpPr>
        <p:spPr>
          <a:xfrm>
            <a:off x="504517" y="4705864"/>
            <a:ext cx="399011" cy="369332"/>
          </a:xfrm>
          <a:prstGeom prst="rect">
            <a:avLst/>
          </a:prstGeom>
          <a:noFill/>
        </p:spPr>
        <p:txBody>
          <a:bodyPr wrap="square" rtlCol="0">
            <a:spAutoFit/>
          </a:bodyPr>
          <a:lstStyle/>
          <a:p>
            <a:r>
              <a:rPr kumimoji="1" lang="ja-JP" altLang="en-US" b="1" dirty="0"/>
              <a:t>⑤</a:t>
            </a:r>
          </a:p>
        </p:txBody>
      </p:sp>
      <p:sp>
        <p:nvSpPr>
          <p:cNvPr id="20" name="テキスト ボックス 19">
            <a:extLst>
              <a:ext uri="{FF2B5EF4-FFF2-40B4-BE49-F238E27FC236}">
                <a16:creationId xmlns:a16="http://schemas.microsoft.com/office/drawing/2014/main" id="{CD70D83A-C785-4B77-B0B0-510C256E742F}"/>
              </a:ext>
            </a:extLst>
          </p:cNvPr>
          <p:cNvSpPr txBox="1"/>
          <p:nvPr userDrawn="1"/>
        </p:nvSpPr>
        <p:spPr>
          <a:xfrm>
            <a:off x="2609161" y="3017815"/>
            <a:ext cx="4156364" cy="369332"/>
          </a:xfrm>
          <a:prstGeom prst="rect">
            <a:avLst/>
          </a:prstGeom>
          <a:noFill/>
          <a:ln>
            <a:solidFill>
              <a:schemeClr val="tx1"/>
            </a:solidFill>
            <a:prstDash val="solid"/>
          </a:ln>
        </p:spPr>
        <p:txBody>
          <a:bodyPr wrap="square" rtlCol="0">
            <a:spAutoFit/>
          </a:bodyPr>
          <a:lstStyle/>
          <a:p>
            <a:r>
              <a:rPr kumimoji="1" lang="ja-JP" altLang="en-US" dirty="0"/>
              <a:t>③ </a:t>
            </a:r>
            <a:r>
              <a:rPr kumimoji="1" lang="en-US" altLang="ja-JP" dirty="0"/>
              <a:t>[</a:t>
            </a:r>
            <a:r>
              <a:rPr kumimoji="1" lang="ja-JP" altLang="en-US" dirty="0"/>
              <a:t>新しいスライド▼</a:t>
            </a:r>
            <a:r>
              <a:rPr kumimoji="1" lang="en-US" altLang="ja-JP" dirty="0"/>
              <a:t>]</a:t>
            </a:r>
            <a:r>
              <a:rPr kumimoji="1" lang="ja-JP" altLang="en-US" dirty="0"/>
              <a:t>　をクリックします</a:t>
            </a:r>
          </a:p>
        </p:txBody>
      </p:sp>
      <p:sp>
        <p:nvSpPr>
          <p:cNvPr id="21" name="正方形/長方形 20">
            <a:extLst>
              <a:ext uri="{FF2B5EF4-FFF2-40B4-BE49-F238E27FC236}">
                <a16:creationId xmlns:a16="http://schemas.microsoft.com/office/drawing/2014/main" id="{08D5724B-8F87-4DF1-8CDE-4155C229AE70}"/>
              </a:ext>
            </a:extLst>
          </p:cNvPr>
          <p:cNvSpPr/>
          <p:nvPr userDrawn="1"/>
        </p:nvSpPr>
        <p:spPr>
          <a:xfrm>
            <a:off x="1482098" y="2621082"/>
            <a:ext cx="275469" cy="237706"/>
          </a:xfrm>
          <a:prstGeom prst="rect">
            <a:avLst/>
          </a:prstGeom>
          <a:noFill/>
          <a:ln w="19050">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11300C7D-6781-4A82-B75A-FFA5ED0358C3}"/>
              </a:ext>
            </a:extLst>
          </p:cNvPr>
          <p:cNvSpPr txBox="1"/>
          <p:nvPr userDrawn="1"/>
        </p:nvSpPr>
        <p:spPr>
          <a:xfrm>
            <a:off x="1268404" y="2403098"/>
            <a:ext cx="399011" cy="369332"/>
          </a:xfrm>
          <a:prstGeom prst="rect">
            <a:avLst/>
          </a:prstGeom>
          <a:noFill/>
        </p:spPr>
        <p:txBody>
          <a:bodyPr wrap="square" rtlCol="0">
            <a:spAutoFit/>
          </a:bodyPr>
          <a:lstStyle/>
          <a:p>
            <a:r>
              <a:rPr kumimoji="1" lang="ja-JP" altLang="en-US" b="1" dirty="0"/>
              <a:t>②</a:t>
            </a:r>
          </a:p>
        </p:txBody>
      </p:sp>
      <p:sp>
        <p:nvSpPr>
          <p:cNvPr id="25" name="テキスト ボックス 24">
            <a:extLst>
              <a:ext uri="{FF2B5EF4-FFF2-40B4-BE49-F238E27FC236}">
                <a16:creationId xmlns:a16="http://schemas.microsoft.com/office/drawing/2014/main" id="{4F09FB8E-F2C7-4C0A-B928-EB001A25A359}"/>
              </a:ext>
            </a:extLst>
          </p:cNvPr>
          <p:cNvSpPr txBox="1"/>
          <p:nvPr userDrawn="1"/>
        </p:nvSpPr>
        <p:spPr>
          <a:xfrm>
            <a:off x="2751513" y="386026"/>
            <a:ext cx="3158836" cy="369332"/>
          </a:xfrm>
          <a:prstGeom prst="rect">
            <a:avLst/>
          </a:prstGeom>
          <a:noFill/>
        </p:spPr>
        <p:txBody>
          <a:bodyPr wrap="square" rtlCol="0">
            <a:spAutoFit/>
          </a:bodyPr>
          <a:lstStyle/>
          <a:p>
            <a:r>
              <a:rPr kumimoji="1" lang="en-US" altLang="ja-JP" u="sng" dirty="0"/>
              <a:t>10</a:t>
            </a:r>
            <a:r>
              <a:rPr kumimoji="1" lang="ja-JP" altLang="en-US" u="sng" dirty="0"/>
              <a:t>症例 研修記録の記入方法</a:t>
            </a:r>
          </a:p>
        </p:txBody>
      </p:sp>
      <p:cxnSp>
        <p:nvCxnSpPr>
          <p:cNvPr id="6" name="直線コネクタ 5">
            <a:extLst>
              <a:ext uri="{FF2B5EF4-FFF2-40B4-BE49-F238E27FC236}">
                <a16:creationId xmlns:a16="http://schemas.microsoft.com/office/drawing/2014/main" id="{DD93F91A-3963-4F80-973D-147186A2C5D8}"/>
              </a:ext>
            </a:extLst>
          </p:cNvPr>
          <p:cNvCxnSpPr>
            <a:stCxn id="16" idx="1"/>
            <a:endCxn id="21" idx="3"/>
          </p:cNvCxnSpPr>
          <p:nvPr userDrawn="1"/>
        </p:nvCxnSpPr>
        <p:spPr>
          <a:xfrm flipH="1">
            <a:off x="1757567" y="2721789"/>
            <a:ext cx="851594" cy="181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直線コネクタ 22">
            <a:extLst>
              <a:ext uri="{FF2B5EF4-FFF2-40B4-BE49-F238E27FC236}">
                <a16:creationId xmlns:a16="http://schemas.microsoft.com/office/drawing/2014/main" id="{FB84B54A-5BD1-4C5B-9238-AA2E262B8C86}"/>
              </a:ext>
            </a:extLst>
          </p:cNvPr>
          <p:cNvCxnSpPr>
            <a:stCxn id="7" idx="1"/>
            <a:endCxn id="15" idx="3"/>
          </p:cNvCxnSpPr>
          <p:nvPr userDrawn="1"/>
        </p:nvCxnSpPr>
        <p:spPr>
          <a:xfrm flipH="1">
            <a:off x="3167152" y="1557384"/>
            <a:ext cx="251806" cy="2587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直線コネクタ 25">
            <a:extLst>
              <a:ext uri="{FF2B5EF4-FFF2-40B4-BE49-F238E27FC236}">
                <a16:creationId xmlns:a16="http://schemas.microsoft.com/office/drawing/2014/main" id="{536CA932-6568-4A27-9AC3-6CA19B0FF976}"/>
              </a:ext>
            </a:extLst>
          </p:cNvPr>
          <p:cNvCxnSpPr>
            <a:stCxn id="20" idx="1"/>
            <a:endCxn id="17" idx="3"/>
          </p:cNvCxnSpPr>
          <p:nvPr userDrawn="1"/>
        </p:nvCxnSpPr>
        <p:spPr>
          <a:xfrm flipH="1" flipV="1">
            <a:off x="813238" y="3122876"/>
            <a:ext cx="1795923" cy="796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直線コネクタ 27">
            <a:extLst>
              <a:ext uri="{FF2B5EF4-FFF2-40B4-BE49-F238E27FC236}">
                <a16:creationId xmlns:a16="http://schemas.microsoft.com/office/drawing/2014/main" id="{FF8FDB55-88FB-4A1C-8AE6-E87682BB142F}"/>
              </a:ext>
            </a:extLst>
          </p:cNvPr>
          <p:cNvCxnSpPr>
            <a:stCxn id="4" idx="1"/>
            <a:endCxn id="10" idx="3"/>
          </p:cNvCxnSpPr>
          <p:nvPr userDrawn="1"/>
        </p:nvCxnSpPr>
        <p:spPr>
          <a:xfrm flipH="1" flipV="1">
            <a:off x="1845430" y="4318226"/>
            <a:ext cx="755418" cy="275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直線コネクタ 29">
            <a:extLst>
              <a:ext uri="{FF2B5EF4-FFF2-40B4-BE49-F238E27FC236}">
                <a16:creationId xmlns:a16="http://schemas.microsoft.com/office/drawing/2014/main" id="{CA6B3F8D-0FC3-4ECE-A06F-A63ED55B4BB5}"/>
              </a:ext>
            </a:extLst>
          </p:cNvPr>
          <p:cNvCxnSpPr>
            <a:cxnSpLocks/>
            <a:stCxn id="5" idx="1"/>
            <a:endCxn id="11" idx="3"/>
          </p:cNvCxnSpPr>
          <p:nvPr userDrawn="1"/>
        </p:nvCxnSpPr>
        <p:spPr>
          <a:xfrm flipH="1">
            <a:off x="2362363" y="5440381"/>
            <a:ext cx="228960" cy="93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7481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467F3-9D11-A64C-B711-486569967C98}" type="datetimeFigureOut">
              <a:rPr kumimoji="1" lang="ja-JP" altLang="en-US" smtClean="0"/>
              <a:t>2023/8/4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026E-857A-5E46-92EA-0C75D048EB4A}" type="slidenum">
              <a:rPr kumimoji="1" lang="ja-JP" altLang="en-US" smtClean="0"/>
              <a:t>‹#›</a:t>
            </a:fld>
            <a:endParaRPr kumimoji="1" lang="ja-JP" altLang="en-US"/>
          </a:p>
        </p:txBody>
      </p:sp>
    </p:spTree>
    <p:extLst>
      <p:ext uri="{BB962C8B-B14F-4D97-AF65-F5344CB8AC3E}">
        <p14:creationId xmlns:p14="http://schemas.microsoft.com/office/powerpoint/2010/main" val="670038609"/>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kumimoji="1" sz="3200" kern="1200">
          <a:solidFill>
            <a:schemeClr val="tx1"/>
          </a:solidFill>
          <a:latin typeface="+mn-lt"/>
          <a:ea typeface="+mn-ea"/>
          <a:cs typeface="+mn-cs"/>
        </a:defRPr>
      </a:lvl1pPr>
      <a:lvl2pPr marL="457200" indent="0" algn="l" defTabSz="457200" rtl="0" eaLnBrk="1" latinLnBrk="0" hangingPunct="1">
        <a:spcBef>
          <a:spcPct val="20000"/>
        </a:spcBef>
        <a:buFontTx/>
        <a:buNone/>
        <a:defRPr kumimoji="1" sz="2800" kern="1200">
          <a:solidFill>
            <a:schemeClr val="tx1"/>
          </a:solidFill>
          <a:latin typeface="+mn-lt"/>
          <a:ea typeface="+mn-ea"/>
          <a:cs typeface="+mn-cs"/>
        </a:defRPr>
      </a:lvl2pPr>
      <a:lvl3pPr marL="914400" indent="0" algn="l" defTabSz="457200" rtl="0" eaLnBrk="1" latinLnBrk="0" hangingPunct="1">
        <a:spcBef>
          <a:spcPct val="20000"/>
        </a:spcBef>
        <a:buFontTx/>
        <a:buNone/>
        <a:defRPr kumimoji="1" sz="2400" kern="1200">
          <a:solidFill>
            <a:schemeClr val="tx1"/>
          </a:solidFill>
          <a:latin typeface="+mn-lt"/>
          <a:ea typeface="+mn-ea"/>
          <a:cs typeface="+mn-cs"/>
        </a:defRPr>
      </a:lvl3pPr>
      <a:lvl4pPr marL="1371600" indent="0" algn="l" defTabSz="457200" rtl="0" eaLnBrk="1" latinLnBrk="0" hangingPunct="1">
        <a:spcBef>
          <a:spcPct val="20000"/>
        </a:spcBef>
        <a:buFontTx/>
        <a:buNone/>
        <a:defRPr kumimoji="1" sz="2000" kern="1200">
          <a:solidFill>
            <a:schemeClr val="tx1"/>
          </a:solidFill>
          <a:latin typeface="+mn-lt"/>
          <a:ea typeface="+mn-ea"/>
          <a:cs typeface="+mn-cs"/>
        </a:defRPr>
      </a:lvl4pPr>
      <a:lvl5pPr marL="1828800" indent="0" algn="l" defTabSz="457200" rtl="0" eaLnBrk="1" latinLnBrk="0" hangingPunct="1">
        <a:spcBef>
          <a:spcPct val="20000"/>
        </a:spcBef>
        <a:buFontTx/>
        <a:buNone/>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467F3-9D11-A64C-B711-486569967C98}" type="datetimeFigureOut">
              <a:rPr kumimoji="1" lang="ja-JP" altLang="en-US" smtClean="0"/>
              <a:t>2023/8/4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026E-857A-5E46-92EA-0C75D048EB4A}" type="slidenum">
              <a:rPr kumimoji="1" lang="ja-JP" altLang="en-US" smtClean="0"/>
              <a:t>‹#›</a:t>
            </a:fld>
            <a:endParaRPr kumimoji="1" lang="ja-JP" altLang="en-US"/>
          </a:p>
        </p:txBody>
      </p:sp>
    </p:spTree>
    <p:extLst>
      <p:ext uri="{BB962C8B-B14F-4D97-AF65-F5344CB8AC3E}">
        <p14:creationId xmlns:p14="http://schemas.microsoft.com/office/powerpoint/2010/main" val="329985772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kumimoji="1" sz="3200" kern="1200">
          <a:solidFill>
            <a:schemeClr val="tx1"/>
          </a:solidFill>
          <a:latin typeface="+mn-lt"/>
          <a:ea typeface="+mn-ea"/>
          <a:cs typeface="+mn-cs"/>
        </a:defRPr>
      </a:lvl1pPr>
      <a:lvl2pPr marL="457200" indent="0" algn="l" defTabSz="457200" rtl="0" eaLnBrk="1" latinLnBrk="0" hangingPunct="1">
        <a:spcBef>
          <a:spcPct val="20000"/>
        </a:spcBef>
        <a:buFontTx/>
        <a:buNone/>
        <a:defRPr kumimoji="1" sz="2800" kern="1200">
          <a:solidFill>
            <a:schemeClr val="tx1"/>
          </a:solidFill>
          <a:latin typeface="+mn-lt"/>
          <a:ea typeface="+mn-ea"/>
          <a:cs typeface="+mn-cs"/>
        </a:defRPr>
      </a:lvl2pPr>
      <a:lvl3pPr marL="914400" indent="0" algn="l" defTabSz="457200" rtl="0" eaLnBrk="1" latinLnBrk="0" hangingPunct="1">
        <a:spcBef>
          <a:spcPct val="20000"/>
        </a:spcBef>
        <a:buFontTx/>
        <a:buNone/>
        <a:defRPr kumimoji="1" sz="2400" kern="1200">
          <a:solidFill>
            <a:schemeClr val="tx1"/>
          </a:solidFill>
          <a:latin typeface="+mn-lt"/>
          <a:ea typeface="+mn-ea"/>
          <a:cs typeface="+mn-cs"/>
        </a:defRPr>
      </a:lvl3pPr>
      <a:lvl4pPr marL="1371600" indent="0" algn="l" defTabSz="457200" rtl="0" eaLnBrk="1" latinLnBrk="0" hangingPunct="1">
        <a:spcBef>
          <a:spcPct val="20000"/>
        </a:spcBef>
        <a:buFontTx/>
        <a:buNone/>
        <a:defRPr kumimoji="1" sz="2000" kern="1200">
          <a:solidFill>
            <a:schemeClr val="tx1"/>
          </a:solidFill>
          <a:latin typeface="+mn-lt"/>
          <a:ea typeface="+mn-ea"/>
          <a:cs typeface="+mn-cs"/>
        </a:defRPr>
      </a:lvl4pPr>
      <a:lvl5pPr marL="1828800" indent="0" algn="l" defTabSz="457200" rtl="0" eaLnBrk="1" latinLnBrk="0" hangingPunct="1">
        <a:spcBef>
          <a:spcPct val="20000"/>
        </a:spcBef>
        <a:buFontTx/>
        <a:buNone/>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467F3-9D11-A64C-B711-486569967C98}" type="datetimeFigureOut">
              <a:rPr kumimoji="1" lang="ja-JP" altLang="en-US" smtClean="0"/>
              <a:t>2023/8/4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026E-857A-5E46-92EA-0C75D048EB4A}" type="slidenum">
              <a:rPr kumimoji="1" lang="ja-JP" altLang="en-US" smtClean="0"/>
              <a:t>‹#›</a:t>
            </a:fld>
            <a:endParaRPr kumimoji="1" lang="ja-JP" altLang="en-US"/>
          </a:p>
        </p:txBody>
      </p:sp>
    </p:spTree>
    <p:extLst>
      <p:ext uri="{BB962C8B-B14F-4D97-AF65-F5344CB8AC3E}">
        <p14:creationId xmlns:p14="http://schemas.microsoft.com/office/powerpoint/2010/main" val="2044548866"/>
      </p:ext>
    </p:extLst>
  </p:cSld>
  <p:clrMap bg1="lt1" tx1="dk1" bg2="lt2" tx2="dk2" accent1="accent1" accent2="accent2" accent3="accent3" accent4="accent4" accent5="accent5" accent6="accent6" hlink="hlink" folHlink="folHlink"/>
  <p:sldLayoutIdLst>
    <p:sldLayoutId id="2147483655" r:id="rId1"/>
    <p:sldLayoutId id="2147483664" r:id="rId2"/>
    <p:sldLayoutId id="2147483679" r:id="rId3"/>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kumimoji="1" sz="3200" kern="1200">
          <a:solidFill>
            <a:schemeClr val="tx1"/>
          </a:solidFill>
          <a:latin typeface="+mn-lt"/>
          <a:ea typeface="+mn-ea"/>
          <a:cs typeface="+mn-cs"/>
        </a:defRPr>
      </a:lvl1pPr>
      <a:lvl2pPr marL="457200" indent="0" algn="l" defTabSz="457200" rtl="0" eaLnBrk="1" latinLnBrk="0" hangingPunct="1">
        <a:spcBef>
          <a:spcPct val="20000"/>
        </a:spcBef>
        <a:buFontTx/>
        <a:buNone/>
        <a:defRPr kumimoji="1" sz="2800" kern="1200">
          <a:solidFill>
            <a:schemeClr val="tx1"/>
          </a:solidFill>
          <a:latin typeface="+mn-lt"/>
          <a:ea typeface="+mn-ea"/>
          <a:cs typeface="+mn-cs"/>
        </a:defRPr>
      </a:lvl2pPr>
      <a:lvl3pPr marL="914400" indent="0" algn="l" defTabSz="457200" rtl="0" eaLnBrk="1" latinLnBrk="0" hangingPunct="1">
        <a:spcBef>
          <a:spcPct val="20000"/>
        </a:spcBef>
        <a:buFontTx/>
        <a:buNone/>
        <a:defRPr kumimoji="1" sz="2400" kern="1200">
          <a:solidFill>
            <a:schemeClr val="tx1"/>
          </a:solidFill>
          <a:latin typeface="+mn-lt"/>
          <a:ea typeface="+mn-ea"/>
          <a:cs typeface="+mn-cs"/>
        </a:defRPr>
      </a:lvl3pPr>
      <a:lvl4pPr marL="1371600" indent="0" algn="l" defTabSz="457200" rtl="0" eaLnBrk="1" latinLnBrk="0" hangingPunct="1">
        <a:spcBef>
          <a:spcPct val="20000"/>
        </a:spcBef>
        <a:buFontTx/>
        <a:buNone/>
        <a:defRPr kumimoji="1" sz="2000" kern="1200">
          <a:solidFill>
            <a:schemeClr val="tx1"/>
          </a:solidFill>
          <a:latin typeface="+mn-lt"/>
          <a:ea typeface="+mn-ea"/>
          <a:cs typeface="+mn-cs"/>
        </a:defRPr>
      </a:lvl4pPr>
      <a:lvl5pPr marL="1828800" indent="0" algn="l" defTabSz="457200" rtl="0" eaLnBrk="1" latinLnBrk="0" hangingPunct="1">
        <a:spcBef>
          <a:spcPct val="20000"/>
        </a:spcBef>
        <a:buFontTx/>
        <a:buNone/>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dirty="0"/>
          </a:p>
        </p:txBody>
      </p:sp>
      <p:sp>
        <p:nvSpPr>
          <p:cNvPr id="4" name="正方形/長方形 3">
            <a:extLst>
              <a:ext uri="{FF2B5EF4-FFF2-40B4-BE49-F238E27FC236}">
                <a16:creationId xmlns:a16="http://schemas.microsoft.com/office/drawing/2014/main" id="{D7EAA524-12E4-40B1-942F-E7BAB2B044A5}"/>
              </a:ext>
            </a:extLst>
          </p:cNvPr>
          <p:cNvSpPr/>
          <p:nvPr/>
        </p:nvSpPr>
        <p:spPr>
          <a:xfrm>
            <a:off x="1723682" y="4971925"/>
            <a:ext cx="6216765" cy="646331"/>
          </a:xfrm>
          <a:prstGeom prst="rect">
            <a:avLst/>
          </a:prstGeom>
          <a:noFill/>
        </p:spPr>
        <p:txBody>
          <a:bodyPr wrap="none" lIns="91440" tIns="45720" rIns="91440" bIns="45720">
            <a:spAutoFit/>
          </a:bodyPr>
          <a:lstStyle/>
          <a:p>
            <a:pPr algn="ctr"/>
            <a:r>
              <a:rPr lang="ja-JP" altLang="en-US" sz="3600" b="0" cap="none" spc="0" dirty="0">
                <a:ln w="0"/>
                <a:solidFill>
                  <a:srgbClr val="FF0000"/>
                </a:solidFill>
                <a:effectLst>
                  <a:outerShdw blurRad="38100" dist="19050" dir="2700000" algn="tl" rotWithShape="0">
                    <a:schemeClr val="dk1">
                      <a:alpha val="40000"/>
                    </a:schemeClr>
                  </a:outerShdw>
                </a:effectLst>
              </a:rPr>
              <a:t>＊一部写真を省略してあります</a:t>
            </a:r>
          </a:p>
        </p:txBody>
      </p:sp>
      <p:sp>
        <p:nvSpPr>
          <p:cNvPr id="5" name="正方形/長方形 4">
            <a:extLst>
              <a:ext uri="{FF2B5EF4-FFF2-40B4-BE49-F238E27FC236}">
                <a16:creationId xmlns:a16="http://schemas.microsoft.com/office/drawing/2014/main" id="{D6D993B9-09B1-A8B6-0A59-93F3BD533B88}"/>
              </a:ext>
            </a:extLst>
          </p:cNvPr>
          <p:cNvSpPr/>
          <p:nvPr/>
        </p:nvSpPr>
        <p:spPr>
          <a:xfrm>
            <a:off x="750665" y="5681274"/>
            <a:ext cx="8162812" cy="646331"/>
          </a:xfrm>
          <a:prstGeom prst="rect">
            <a:avLst/>
          </a:prstGeom>
          <a:noFill/>
        </p:spPr>
        <p:txBody>
          <a:bodyPr wrap="none" lIns="91440" tIns="45720" rIns="91440" bIns="45720">
            <a:spAutoFit/>
          </a:bodyPr>
          <a:lstStyle/>
          <a:p>
            <a:pPr algn="ctr"/>
            <a:r>
              <a:rPr lang="ja-JP" altLang="en-US" sz="3600" b="0" cap="none" spc="0" dirty="0">
                <a:ln w="0"/>
                <a:solidFill>
                  <a:srgbClr val="FF0000"/>
                </a:solidFill>
                <a:effectLst>
                  <a:outerShdw blurRad="38100" dist="19050" dir="2700000" algn="tl" rotWithShape="0">
                    <a:schemeClr val="dk1">
                      <a:alpha val="40000"/>
                    </a:schemeClr>
                  </a:outerShdw>
                </a:effectLst>
              </a:rPr>
              <a:t>＊必ず会告を熟読の上、ご作成ください</a:t>
            </a:r>
          </a:p>
        </p:txBody>
      </p:sp>
    </p:spTree>
    <p:extLst>
      <p:ext uri="{BB962C8B-B14F-4D97-AF65-F5344CB8AC3E}">
        <p14:creationId xmlns:p14="http://schemas.microsoft.com/office/powerpoint/2010/main" val="350795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502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BFA44E54-F5D6-421C-B404-6E75CB3DA496}"/>
              </a:ext>
            </a:extLst>
          </p:cNvPr>
          <p:cNvSpPr>
            <a:spLocks noGrp="1"/>
          </p:cNvSpPr>
          <p:nvPr>
            <p:ph type="body" sz="quarter" idx="31"/>
          </p:nvPr>
        </p:nvSpPr>
        <p:spPr/>
        <p:txBody>
          <a:bodyPr/>
          <a:lstStyle/>
          <a:p>
            <a:r>
              <a:rPr kumimoji="1" lang="en-US" altLang="ja-JP" dirty="0"/>
              <a:t>1</a:t>
            </a:r>
            <a:endParaRPr kumimoji="1" lang="ja-JP" altLang="en-US" dirty="0"/>
          </a:p>
        </p:txBody>
      </p:sp>
      <p:sp>
        <p:nvSpPr>
          <p:cNvPr id="3" name="テキスト プレースホルダー 2">
            <a:extLst>
              <a:ext uri="{FF2B5EF4-FFF2-40B4-BE49-F238E27FC236}">
                <a16:creationId xmlns:a16="http://schemas.microsoft.com/office/drawing/2014/main" id="{C514AA09-0060-4AFA-8555-7D94C78113B9}"/>
              </a:ext>
            </a:extLst>
          </p:cNvPr>
          <p:cNvSpPr>
            <a:spLocks noGrp="1"/>
          </p:cNvSpPr>
          <p:nvPr>
            <p:ph type="body" sz="quarter" idx="32"/>
          </p:nvPr>
        </p:nvSpPr>
        <p:spPr/>
        <p:txBody>
          <a:bodyPr/>
          <a:lstStyle/>
          <a:p>
            <a:r>
              <a:rPr kumimoji="1" lang="en-US" altLang="ja-JP" dirty="0"/>
              <a:t>80</a:t>
            </a:r>
            <a:endParaRPr kumimoji="1" lang="ja-JP" altLang="en-US" dirty="0"/>
          </a:p>
        </p:txBody>
      </p:sp>
      <p:sp>
        <p:nvSpPr>
          <p:cNvPr id="4" name="テキスト プレースホルダー 3">
            <a:extLst>
              <a:ext uri="{FF2B5EF4-FFF2-40B4-BE49-F238E27FC236}">
                <a16:creationId xmlns:a16="http://schemas.microsoft.com/office/drawing/2014/main" id="{3470ED40-BD53-460A-A831-43813B3B6181}"/>
              </a:ext>
            </a:extLst>
          </p:cNvPr>
          <p:cNvSpPr>
            <a:spLocks noGrp="1"/>
          </p:cNvSpPr>
          <p:nvPr>
            <p:ph type="body" sz="quarter" idx="34"/>
          </p:nvPr>
        </p:nvSpPr>
        <p:spPr/>
        <p:txBody>
          <a:bodyPr/>
          <a:lstStyle/>
          <a:p>
            <a:r>
              <a:rPr lang="zh-TW" altLang="en-US" sz="900" dirty="0">
                <a:latin typeface="Bahnschrift SemiBold Condensed" panose="020B0502040204020203" pitchFamily="34" charset="0"/>
              </a:rPr>
              <a:t>頭部、顔面、両手、胸腹部、臀部、会陰部、両下肢熱傷</a:t>
            </a:r>
            <a:r>
              <a:rPr lang="en-US" altLang="zh-TW" sz="900" dirty="0">
                <a:latin typeface="Bahnschrift SemiBold Condensed" panose="020B0502040204020203" pitchFamily="34" charset="0"/>
              </a:rPr>
              <a:t>(DDB10%,DB58%:68%TBSA)</a:t>
            </a:r>
            <a:r>
              <a:rPr lang="zh-TW" altLang="en-US" sz="900" dirty="0">
                <a:latin typeface="Bahnschrift SemiBold Condensed" panose="020B0502040204020203" pitchFamily="34" charset="0"/>
              </a:rPr>
              <a:t>、気道熱傷</a:t>
            </a:r>
          </a:p>
        </p:txBody>
      </p:sp>
      <p:sp>
        <p:nvSpPr>
          <p:cNvPr id="5" name="テキスト プレースホルダー 4">
            <a:extLst>
              <a:ext uri="{FF2B5EF4-FFF2-40B4-BE49-F238E27FC236}">
                <a16:creationId xmlns:a16="http://schemas.microsoft.com/office/drawing/2014/main" id="{59D9E75A-D0A9-46B9-97F0-BBF857D3664F}"/>
              </a:ext>
            </a:extLst>
          </p:cNvPr>
          <p:cNvSpPr>
            <a:spLocks noGrp="1"/>
          </p:cNvSpPr>
          <p:nvPr>
            <p:ph type="body" sz="quarter" idx="35"/>
          </p:nvPr>
        </p:nvSpPr>
        <p:spPr/>
        <p:txBody>
          <a:bodyPr/>
          <a:lstStyle/>
          <a:p>
            <a:r>
              <a:rPr lang="ja-JP" altLang="en-US" dirty="0"/>
              <a:t>デブリードマン、植皮術</a:t>
            </a:r>
            <a:endParaRPr lang="en-US" altLang="ja-JP" dirty="0"/>
          </a:p>
        </p:txBody>
      </p:sp>
      <p:sp>
        <p:nvSpPr>
          <p:cNvPr id="6" name="テキスト プレースホルダー 5">
            <a:extLst>
              <a:ext uri="{FF2B5EF4-FFF2-40B4-BE49-F238E27FC236}">
                <a16:creationId xmlns:a16="http://schemas.microsoft.com/office/drawing/2014/main" id="{58723EBF-7BB0-4188-A479-05B52FE8C5C1}"/>
              </a:ext>
            </a:extLst>
          </p:cNvPr>
          <p:cNvSpPr>
            <a:spLocks noGrp="1"/>
          </p:cNvSpPr>
          <p:nvPr>
            <p:ph type="body" sz="quarter" idx="36"/>
          </p:nvPr>
        </p:nvSpPr>
        <p:spPr/>
        <p:txBody>
          <a:bodyPr/>
          <a:lstStyle/>
          <a:p>
            <a:r>
              <a:rPr kumimoji="1" lang="en-US" altLang="ja-JP" dirty="0"/>
              <a:t>2</a:t>
            </a:r>
            <a:endParaRPr kumimoji="1" lang="ja-JP" altLang="en-US" dirty="0"/>
          </a:p>
        </p:txBody>
      </p:sp>
      <p:sp>
        <p:nvSpPr>
          <p:cNvPr id="7" name="テキスト プレースホルダー 6">
            <a:extLst>
              <a:ext uri="{FF2B5EF4-FFF2-40B4-BE49-F238E27FC236}">
                <a16:creationId xmlns:a16="http://schemas.microsoft.com/office/drawing/2014/main" id="{2C69F7C5-E52A-49CE-A5AB-B08102A693C0}"/>
              </a:ext>
            </a:extLst>
          </p:cNvPr>
          <p:cNvSpPr>
            <a:spLocks noGrp="1"/>
          </p:cNvSpPr>
          <p:nvPr>
            <p:ph type="body" sz="quarter" idx="37"/>
          </p:nvPr>
        </p:nvSpPr>
        <p:spPr/>
        <p:txBody>
          <a:bodyPr/>
          <a:lstStyle/>
          <a:p>
            <a:r>
              <a:rPr kumimoji="1" lang="en-US" altLang="ja-JP" dirty="0"/>
              <a:t>17</a:t>
            </a:r>
            <a:endParaRPr kumimoji="1" lang="ja-JP" altLang="en-US" dirty="0"/>
          </a:p>
        </p:txBody>
      </p:sp>
      <p:sp>
        <p:nvSpPr>
          <p:cNvPr id="8" name="テキスト プレースホルダー 7">
            <a:extLst>
              <a:ext uri="{FF2B5EF4-FFF2-40B4-BE49-F238E27FC236}">
                <a16:creationId xmlns:a16="http://schemas.microsoft.com/office/drawing/2014/main" id="{3D693BEA-218F-405D-9D8B-DBC73D857F24}"/>
              </a:ext>
            </a:extLst>
          </p:cNvPr>
          <p:cNvSpPr>
            <a:spLocks noGrp="1"/>
          </p:cNvSpPr>
          <p:nvPr>
            <p:ph type="body" sz="quarter" idx="39"/>
          </p:nvPr>
        </p:nvSpPr>
        <p:spPr/>
        <p:txBody>
          <a:bodyPr/>
          <a:lstStyle/>
          <a:p>
            <a:r>
              <a:rPr lang="ja-JP" altLang="en-US" dirty="0"/>
              <a:t>左頬骨・上顎骨骨折</a:t>
            </a:r>
          </a:p>
        </p:txBody>
      </p:sp>
      <p:sp>
        <p:nvSpPr>
          <p:cNvPr id="9" name="テキスト プレースホルダー 8">
            <a:extLst>
              <a:ext uri="{FF2B5EF4-FFF2-40B4-BE49-F238E27FC236}">
                <a16:creationId xmlns:a16="http://schemas.microsoft.com/office/drawing/2014/main" id="{D43357CB-3E55-4F34-AC51-23FA1AAA5F82}"/>
              </a:ext>
            </a:extLst>
          </p:cNvPr>
          <p:cNvSpPr>
            <a:spLocks noGrp="1"/>
          </p:cNvSpPr>
          <p:nvPr>
            <p:ph type="body" sz="quarter" idx="40"/>
          </p:nvPr>
        </p:nvSpPr>
        <p:spPr/>
        <p:txBody>
          <a:bodyPr/>
          <a:lstStyle/>
          <a:p>
            <a:r>
              <a:rPr lang="zh-TW" altLang="en-US" dirty="0"/>
              <a:t>観血的整復固定術（顎間固定）</a:t>
            </a:r>
          </a:p>
        </p:txBody>
      </p:sp>
      <p:sp>
        <p:nvSpPr>
          <p:cNvPr id="10" name="テキスト プレースホルダー 9">
            <a:extLst>
              <a:ext uri="{FF2B5EF4-FFF2-40B4-BE49-F238E27FC236}">
                <a16:creationId xmlns:a16="http://schemas.microsoft.com/office/drawing/2014/main" id="{772DB3CF-32E6-432C-8D77-3F7F2B607253}"/>
              </a:ext>
            </a:extLst>
          </p:cNvPr>
          <p:cNvSpPr>
            <a:spLocks noGrp="1"/>
          </p:cNvSpPr>
          <p:nvPr>
            <p:ph type="body" sz="quarter" idx="41"/>
          </p:nvPr>
        </p:nvSpPr>
        <p:spPr/>
        <p:txBody>
          <a:bodyPr/>
          <a:lstStyle/>
          <a:p>
            <a:r>
              <a:rPr kumimoji="1" lang="en-US" altLang="ja-JP" dirty="0"/>
              <a:t>4</a:t>
            </a:r>
          </a:p>
        </p:txBody>
      </p:sp>
      <p:sp>
        <p:nvSpPr>
          <p:cNvPr id="11" name="テキスト プレースホルダー 10">
            <a:extLst>
              <a:ext uri="{FF2B5EF4-FFF2-40B4-BE49-F238E27FC236}">
                <a16:creationId xmlns:a16="http://schemas.microsoft.com/office/drawing/2014/main" id="{09A6605B-40AD-4844-89DC-B2A953CCB0DD}"/>
              </a:ext>
            </a:extLst>
          </p:cNvPr>
          <p:cNvSpPr>
            <a:spLocks noGrp="1"/>
          </p:cNvSpPr>
          <p:nvPr>
            <p:ph type="body" sz="quarter" idx="42"/>
          </p:nvPr>
        </p:nvSpPr>
        <p:spPr/>
        <p:txBody>
          <a:bodyPr/>
          <a:lstStyle/>
          <a:p>
            <a:r>
              <a:rPr kumimoji="1" lang="en-US" altLang="ja-JP" dirty="0"/>
              <a:t>74</a:t>
            </a:r>
            <a:endParaRPr kumimoji="1" lang="ja-JP" altLang="en-US" dirty="0"/>
          </a:p>
        </p:txBody>
      </p:sp>
      <p:sp>
        <p:nvSpPr>
          <p:cNvPr id="12" name="テキスト プレースホルダー 11">
            <a:extLst>
              <a:ext uri="{FF2B5EF4-FFF2-40B4-BE49-F238E27FC236}">
                <a16:creationId xmlns:a16="http://schemas.microsoft.com/office/drawing/2014/main" id="{7731E7CC-084B-4EA4-98AB-84A2E268E659}"/>
              </a:ext>
            </a:extLst>
          </p:cNvPr>
          <p:cNvSpPr>
            <a:spLocks noGrp="1"/>
          </p:cNvSpPr>
          <p:nvPr>
            <p:ph type="body" sz="quarter" idx="44"/>
          </p:nvPr>
        </p:nvSpPr>
        <p:spPr/>
        <p:txBody>
          <a:bodyPr/>
          <a:lstStyle/>
          <a:p>
            <a:r>
              <a:rPr lang="ja-JP" altLang="en-US" dirty="0"/>
              <a:t>左手</a:t>
            </a:r>
            <a:r>
              <a:rPr lang="en-US" altLang="ja-JP" dirty="0" err="1"/>
              <a:t>Dupuytren</a:t>
            </a:r>
            <a:r>
              <a:rPr lang="ja-JP" altLang="en-US" dirty="0"/>
              <a:t>拘縮</a:t>
            </a:r>
          </a:p>
        </p:txBody>
      </p:sp>
      <p:sp>
        <p:nvSpPr>
          <p:cNvPr id="13" name="テキスト プレースホルダー 12">
            <a:extLst>
              <a:ext uri="{FF2B5EF4-FFF2-40B4-BE49-F238E27FC236}">
                <a16:creationId xmlns:a16="http://schemas.microsoft.com/office/drawing/2014/main" id="{0505C09A-E819-4ABD-AD31-94BA6EB188A5}"/>
              </a:ext>
            </a:extLst>
          </p:cNvPr>
          <p:cNvSpPr>
            <a:spLocks noGrp="1"/>
          </p:cNvSpPr>
          <p:nvPr>
            <p:ph type="body" sz="quarter" idx="45"/>
          </p:nvPr>
        </p:nvSpPr>
        <p:spPr/>
        <p:txBody>
          <a:bodyPr/>
          <a:lstStyle/>
          <a:p>
            <a:r>
              <a:rPr lang="zh-TW" altLang="en-US" dirty="0"/>
              <a:t>手掌腱膜切除術</a:t>
            </a:r>
          </a:p>
        </p:txBody>
      </p:sp>
      <p:sp>
        <p:nvSpPr>
          <p:cNvPr id="14" name="テキスト プレースホルダー 13">
            <a:extLst>
              <a:ext uri="{FF2B5EF4-FFF2-40B4-BE49-F238E27FC236}">
                <a16:creationId xmlns:a16="http://schemas.microsoft.com/office/drawing/2014/main" id="{46E8F2EA-14F2-4254-BFEA-B86755F888F6}"/>
              </a:ext>
            </a:extLst>
          </p:cNvPr>
          <p:cNvSpPr>
            <a:spLocks noGrp="1"/>
          </p:cNvSpPr>
          <p:nvPr>
            <p:ph type="body" sz="quarter" idx="46"/>
          </p:nvPr>
        </p:nvSpPr>
        <p:spPr/>
        <p:txBody>
          <a:bodyPr/>
          <a:lstStyle/>
          <a:p>
            <a:endParaRPr kumimoji="1" lang="ja-JP" altLang="en-US"/>
          </a:p>
        </p:txBody>
      </p:sp>
      <p:sp>
        <p:nvSpPr>
          <p:cNvPr id="15" name="テキスト プレースホルダー 14">
            <a:extLst>
              <a:ext uri="{FF2B5EF4-FFF2-40B4-BE49-F238E27FC236}">
                <a16:creationId xmlns:a16="http://schemas.microsoft.com/office/drawing/2014/main" id="{2AB95DF6-EA8F-4F00-BC45-6E86E669EC0E}"/>
              </a:ext>
            </a:extLst>
          </p:cNvPr>
          <p:cNvSpPr>
            <a:spLocks noGrp="1"/>
          </p:cNvSpPr>
          <p:nvPr>
            <p:ph type="body" sz="quarter" idx="47"/>
          </p:nvPr>
        </p:nvSpPr>
        <p:spPr/>
        <p:txBody>
          <a:bodyPr/>
          <a:lstStyle/>
          <a:p>
            <a:endParaRPr kumimoji="1" lang="ja-JP" altLang="en-US"/>
          </a:p>
        </p:txBody>
      </p:sp>
      <p:sp>
        <p:nvSpPr>
          <p:cNvPr id="16" name="テキスト プレースホルダー 15">
            <a:extLst>
              <a:ext uri="{FF2B5EF4-FFF2-40B4-BE49-F238E27FC236}">
                <a16:creationId xmlns:a16="http://schemas.microsoft.com/office/drawing/2014/main" id="{C7F6F5D9-F918-43ED-A353-7936D5B49B80}"/>
              </a:ext>
            </a:extLst>
          </p:cNvPr>
          <p:cNvSpPr>
            <a:spLocks noGrp="1"/>
          </p:cNvSpPr>
          <p:nvPr>
            <p:ph type="body" sz="quarter" idx="49"/>
          </p:nvPr>
        </p:nvSpPr>
        <p:spPr/>
        <p:txBody>
          <a:bodyPr/>
          <a:lstStyle/>
          <a:p>
            <a:endParaRPr kumimoji="1" lang="ja-JP" altLang="en-US" dirty="0"/>
          </a:p>
        </p:txBody>
      </p:sp>
      <p:sp>
        <p:nvSpPr>
          <p:cNvPr id="17" name="テキスト プレースホルダー 16">
            <a:extLst>
              <a:ext uri="{FF2B5EF4-FFF2-40B4-BE49-F238E27FC236}">
                <a16:creationId xmlns:a16="http://schemas.microsoft.com/office/drawing/2014/main" id="{D7B32183-10A3-41C2-AEBF-24B7053BE31D}"/>
              </a:ext>
            </a:extLst>
          </p:cNvPr>
          <p:cNvSpPr>
            <a:spLocks noGrp="1"/>
          </p:cNvSpPr>
          <p:nvPr>
            <p:ph type="body" sz="quarter" idx="50"/>
          </p:nvPr>
        </p:nvSpPr>
        <p:spPr/>
        <p:txBody>
          <a:bodyPr/>
          <a:lstStyle/>
          <a:p>
            <a:endParaRPr kumimoji="1" lang="ja-JP" altLang="en-US"/>
          </a:p>
        </p:txBody>
      </p:sp>
      <p:sp>
        <p:nvSpPr>
          <p:cNvPr id="18" name="テキスト プレースホルダー 17">
            <a:extLst>
              <a:ext uri="{FF2B5EF4-FFF2-40B4-BE49-F238E27FC236}">
                <a16:creationId xmlns:a16="http://schemas.microsoft.com/office/drawing/2014/main" id="{E57860DA-15CE-4A4E-9B10-E0A4EA709009}"/>
              </a:ext>
            </a:extLst>
          </p:cNvPr>
          <p:cNvSpPr>
            <a:spLocks noGrp="1"/>
          </p:cNvSpPr>
          <p:nvPr>
            <p:ph type="body" sz="quarter" idx="51"/>
          </p:nvPr>
        </p:nvSpPr>
        <p:spPr/>
        <p:txBody>
          <a:bodyPr/>
          <a:lstStyle/>
          <a:p>
            <a:endParaRPr kumimoji="1" lang="ja-JP" altLang="en-US"/>
          </a:p>
        </p:txBody>
      </p:sp>
      <p:sp>
        <p:nvSpPr>
          <p:cNvPr id="19" name="テキスト プレースホルダー 18">
            <a:extLst>
              <a:ext uri="{FF2B5EF4-FFF2-40B4-BE49-F238E27FC236}">
                <a16:creationId xmlns:a16="http://schemas.microsoft.com/office/drawing/2014/main" id="{96F6C5D2-5D5E-4401-96C6-40C7F82F26A5}"/>
              </a:ext>
            </a:extLst>
          </p:cNvPr>
          <p:cNvSpPr>
            <a:spLocks noGrp="1"/>
          </p:cNvSpPr>
          <p:nvPr>
            <p:ph type="body" sz="quarter" idx="52"/>
          </p:nvPr>
        </p:nvSpPr>
        <p:spPr/>
        <p:txBody>
          <a:bodyPr/>
          <a:lstStyle/>
          <a:p>
            <a:endParaRPr kumimoji="1" lang="ja-JP" altLang="en-US"/>
          </a:p>
        </p:txBody>
      </p:sp>
      <p:sp>
        <p:nvSpPr>
          <p:cNvPr id="20" name="テキスト プレースホルダー 19">
            <a:extLst>
              <a:ext uri="{FF2B5EF4-FFF2-40B4-BE49-F238E27FC236}">
                <a16:creationId xmlns:a16="http://schemas.microsoft.com/office/drawing/2014/main" id="{4017AEFE-1CB4-430A-89C7-38AE02CEA37F}"/>
              </a:ext>
            </a:extLst>
          </p:cNvPr>
          <p:cNvSpPr>
            <a:spLocks noGrp="1"/>
          </p:cNvSpPr>
          <p:nvPr>
            <p:ph type="body" sz="quarter" idx="54"/>
          </p:nvPr>
        </p:nvSpPr>
        <p:spPr/>
        <p:txBody>
          <a:bodyPr/>
          <a:lstStyle/>
          <a:p>
            <a:endParaRPr kumimoji="1" lang="ja-JP" altLang="en-US"/>
          </a:p>
        </p:txBody>
      </p:sp>
      <p:sp>
        <p:nvSpPr>
          <p:cNvPr id="21" name="テキスト プレースホルダー 20">
            <a:extLst>
              <a:ext uri="{FF2B5EF4-FFF2-40B4-BE49-F238E27FC236}">
                <a16:creationId xmlns:a16="http://schemas.microsoft.com/office/drawing/2014/main" id="{48C61C4D-EBE7-423C-A667-52AFA4EB65B1}"/>
              </a:ext>
            </a:extLst>
          </p:cNvPr>
          <p:cNvSpPr>
            <a:spLocks noGrp="1"/>
          </p:cNvSpPr>
          <p:nvPr>
            <p:ph type="body" sz="quarter" idx="55"/>
          </p:nvPr>
        </p:nvSpPr>
        <p:spPr/>
        <p:txBody>
          <a:bodyPr/>
          <a:lstStyle/>
          <a:p>
            <a:endParaRPr kumimoji="1" lang="ja-JP" altLang="en-US"/>
          </a:p>
        </p:txBody>
      </p:sp>
      <p:sp>
        <p:nvSpPr>
          <p:cNvPr id="22" name="テキスト プレースホルダー 21">
            <a:extLst>
              <a:ext uri="{FF2B5EF4-FFF2-40B4-BE49-F238E27FC236}">
                <a16:creationId xmlns:a16="http://schemas.microsoft.com/office/drawing/2014/main" id="{5BAA5045-5E7E-4850-90E8-2DF460B02248}"/>
              </a:ext>
            </a:extLst>
          </p:cNvPr>
          <p:cNvSpPr>
            <a:spLocks noGrp="1"/>
          </p:cNvSpPr>
          <p:nvPr>
            <p:ph type="body" sz="quarter" idx="56"/>
          </p:nvPr>
        </p:nvSpPr>
        <p:spPr/>
        <p:txBody>
          <a:bodyPr/>
          <a:lstStyle/>
          <a:p>
            <a:endParaRPr kumimoji="1" lang="ja-JP" altLang="en-US" dirty="0"/>
          </a:p>
        </p:txBody>
      </p:sp>
      <p:sp>
        <p:nvSpPr>
          <p:cNvPr id="23" name="テキスト プレースホルダー 22">
            <a:extLst>
              <a:ext uri="{FF2B5EF4-FFF2-40B4-BE49-F238E27FC236}">
                <a16:creationId xmlns:a16="http://schemas.microsoft.com/office/drawing/2014/main" id="{46D4384C-8E6E-408F-9389-8F4CACD05FF8}"/>
              </a:ext>
            </a:extLst>
          </p:cNvPr>
          <p:cNvSpPr>
            <a:spLocks noGrp="1"/>
          </p:cNvSpPr>
          <p:nvPr>
            <p:ph type="body" sz="quarter" idx="57"/>
          </p:nvPr>
        </p:nvSpPr>
        <p:spPr/>
        <p:txBody>
          <a:bodyPr/>
          <a:lstStyle/>
          <a:p>
            <a:endParaRPr kumimoji="1" lang="ja-JP" altLang="en-US"/>
          </a:p>
        </p:txBody>
      </p:sp>
      <p:sp>
        <p:nvSpPr>
          <p:cNvPr id="24" name="テキスト プレースホルダー 23">
            <a:extLst>
              <a:ext uri="{FF2B5EF4-FFF2-40B4-BE49-F238E27FC236}">
                <a16:creationId xmlns:a16="http://schemas.microsoft.com/office/drawing/2014/main" id="{BD490742-EAC5-4B6F-8E0A-1597D829AF14}"/>
              </a:ext>
            </a:extLst>
          </p:cNvPr>
          <p:cNvSpPr>
            <a:spLocks noGrp="1"/>
          </p:cNvSpPr>
          <p:nvPr>
            <p:ph type="body" sz="quarter" idx="59"/>
          </p:nvPr>
        </p:nvSpPr>
        <p:spPr/>
        <p:txBody>
          <a:bodyPr/>
          <a:lstStyle/>
          <a:p>
            <a:endParaRPr kumimoji="1" lang="ja-JP" altLang="en-US"/>
          </a:p>
        </p:txBody>
      </p:sp>
      <p:sp>
        <p:nvSpPr>
          <p:cNvPr id="25" name="テキスト プレースホルダー 24">
            <a:extLst>
              <a:ext uri="{FF2B5EF4-FFF2-40B4-BE49-F238E27FC236}">
                <a16:creationId xmlns:a16="http://schemas.microsoft.com/office/drawing/2014/main" id="{56D8D252-9408-4AE1-94C4-1AD61024DBE1}"/>
              </a:ext>
            </a:extLst>
          </p:cNvPr>
          <p:cNvSpPr>
            <a:spLocks noGrp="1"/>
          </p:cNvSpPr>
          <p:nvPr>
            <p:ph type="body" sz="quarter" idx="60"/>
          </p:nvPr>
        </p:nvSpPr>
        <p:spPr/>
        <p:txBody>
          <a:bodyPr/>
          <a:lstStyle/>
          <a:p>
            <a:endParaRPr kumimoji="1" lang="ja-JP" altLang="en-US" dirty="0"/>
          </a:p>
        </p:txBody>
      </p:sp>
      <p:sp>
        <p:nvSpPr>
          <p:cNvPr id="26" name="テキスト プレースホルダー 25">
            <a:extLst>
              <a:ext uri="{FF2B5EF4-FFF2-40B4-BE49-F238E27FC236}">
                <a16:creationId xmlns:a16="http://schemas.microsoft.com/office/drawing/2014/main" id="{7E3214C4-3B4B-4E5E-A79B-5B1CF751A7B5}"/>
              </a:ext>
            </a:extLst>
          </p:cNvPr>
          <p:cNvSpPr>
            <a:spLocks noGrp="1"/>
          </p:cNvSpPr>
          <p:nvPr>
            <p:ph type="body" sz="quarter" idx="61"/>
          </p:nvPr>
        </p:nvSpPr>
        <p:spPr/>
        <p:txBody>
          <a:bodyPr/>
          <a:lstStyle/>
          <a:p>
            <a:endParaRPr kumimoji="1" lang="ja-JP" altLang="en-US"/>
          </a:p>
        </p:txBody>
      </p:sp>
      <p:sp>
        <p:nvSpPr>
          <p:cNvPr id="27" name="テキスト プレースホルダー 26">
            <a:extLst>
              <a:ext uri="{FF2B5EF4-FFF2-40B4-BE49-F238E27FC236}">
                <a16:creationId xmlns:a16="http://schemas.microsoft.com/office/drawing/2014/main" id="{A7605E88-EF65-4BEA-B949-DEED0DFA9C20}"/>
              </a:ext>
            </a:extLst>
          </p:cNvPr>
          <p:cNvSpPr>
            <a:spLocks noGrp="1"/>
          </p:cNvSpPr>
          <p:nvPr>
            <p:ph type="body" sz="quarter" idx="62"/>
          </p:nvPr>
        </p:nvSpPr>
        <p:spPr/>
        <p:txBody>
          <a:bodyPr/>
          <a:lstStyle/>
          <a:p>
            <a:endParaRPr kumimoji="1" lang="ja-JP" altLang="en-US"/>
          </a:p>
        </p:txBody>
      </p:sp>
      <p:sp>
        <p:nvSpPr>
          <p:cNvPr id="28" name="テキスト プレースホルダー 27">
            <a:extLst>
              <a:ext uri="{FF2B5EF4-FFF2-40B4-BE49-F238E27FC236}">
                <a16:creationId xmlns:a16="http://schemas.microsoft.com/office/drawing/2014/main" id="{657A4350-DE36-42DE-9171-EFDDD38B2069}"/>
              </a:ext>
            </a:extLst>
          </p:cNvPr>
          <p:cNvSpPr>
            <a:spLocks noGrp="1"/>
          </p:cNvSpPr>
          <p:nvPr>
            <p:ph type="body" sz="quarter" idx="64"/>
          </p:nvPr>
        </p:nvSpPr>
        <p:spPr/>
        <p:txBody>
          <a:bodyPr/>
          <a:lstStyle/>
          <a:p>
            <a:endParaRPr kumimoji="1" lang="ja-JP" altLang="en-US"/>
          </a:p>
        </p:txBody>
      </p:sp>
      <p:sp>
        <p:nvSpPr>
          <p:cNvPr id="29" name="テキスト プレースホルダー 28">
            <a:extLst>
              <a:ext uri="{FF2B5EF4-FFF2-40B4-BE49-F238E27FC236}">
                <a16:creationId xmlns:a16="http://schemas.microsoft.com/office/drawing/2014/main" id="{4D0168F4-A77F-4BAC-8862-93A668239B20}"/>
              </a:ext>
            </a:extLst>
          </p:cNvPr>
          <p:cNvSpPr>
            <a:spLocks noGrp="1"/>
          </p:cNvSpPr>
          <p:nvPr>
            <p:ph type="body" sz="quarter" idx="65"/>
          </p:nvPr>
        </p:nvSpPr>
        <p:spPr/>
        <p:txBody>
          <a:bodyPr/>
          <a:lstStyle/>
          <a:p>
            <a:endParaRPr kumimoji="1" lang="ja-JP" altLang="en-US"/>
          </a:p>
        </p:txBody>
      </p:sp>
      <p:sp>
        <p:nvSpPr>
          <p:cNvPr id="30" name="テキスト プレースホルダー 29">
            <a:extLst>
              <a:ext uri="{FF2B5EF4-FFF2-40B4-BE49-F238E27FC236}">
                <a16:creationId xmlns:a16="http://schemas.microsoft.com/office/drawing/2014/main" id="{A129E44D-8D07-4002-9EBB-462FCADD2FC9}"/>
              </a:ext>
            </a:extLst>
          </p:cNvPr>
          <p:cNvSpPr>
            <a:spLocks noGrp="1"/>
          </p:cNvSpPr>
          <p:nvPr>
            <p:ph type="body" sz="quarter" idx="66"/>
          </p:nvPr>
        </p:nvSpPr>
        <p:spPr/>
        <p:txBody>
          <a:bodyPr/>
          <a:lstStyle/>
          <a:p>
            <a:endParaRPr kumimoji="1" lang="ja-JP" altLang="en-US"/>
          </a:p>
        </p:txBody>
      </p:sp>
      <p:sp>
        <p:nvSpPr>
          <p:cNvPr id="31" name="テキスト プレースホルダー 30">
            <a:extLst>
              <a:ext uri="{FF2B5EF4-FFF2-40B4-BE49-F238E27FC236}">
                <a16:creationId xmlns:a16="http://schemas.microsoft.com/office/drawing/2014/main" id="{D90DFEFC-2BCD-43A3-AA0F-C24EAAF55B62}"/>
              </a:ext>
            </a:extLst>
          </p:cNvPr>
          <p:cNvSpPr>
            <a:spLocks noGrp="1"/>
          </p:cNvSpPr>
          <p:nvPr>
            <p:ph type="body" sz="quarter" idx="67"/>
          </p:nvPr>
        </p:nvSpPr>
        <p:spPr/>
        <p:txBody>
          <a:bodyPr/>
          <a:lstStyle/>
          <a:p>
            <a:endParaRPr kumimoji="1" lang="ja-JP" altLang="en-US"/>
          </a:p>
        </p:txBody>
      </p:sp>
      <p:sp>
        <p:nvSpPr>
          <p:cNvPr id="32" name="テキスト プレースホルダー 31">
            <a:extLst>
              <a:ext uri="{FF2B5EF4-FFF2-40B4-BE49-F238E27FC236}">
                <a16:creationId xmlns:a16="http://schemas.microsoft.com/office/drawing/2014/main" id="{1B90EC6C-4D19-4455-BBE5-60DE34A59A45}"/>
              </a:ext>
            </a:extLst>
          </p:cNvPr>
          <p:cNvSpPr>
            <a:spLocks noGrp="1"/>
          </p:cNvSpPr>
          <p:nvPr>
            <p:ph type="body" sz="quarter" idx="69"/>
          </p:nvPr>
        </p:nvSpPr>
        <p:spPr/>
        <p:txBody>
          <a:bodyPr/>
          <a:lstStyle/>
          <a:p>
            <a:endParaRPr kumimoji="1" lang="ja-JP" altLang="en-US"/>
          </a:p>
        </p:txBody>
      </p:sp>
      <p:sp>
        <p:nvSpPr>
          <p:cNvPr id="33" name="テキスト プレースホルダー 32">
            <a:extLst>
              <a:ext uri="{FF2B5EF4-FFF2-40B4-BE49-F238E27FC236}">
                <a16:creationId xmlns:a16="http://schemas.microsoft.com/office/drawing/2014/main" id="{0F2D205F-CB93-4031-BCC1-0E71528F535D}"/>
              </a:ext>
            </a:extLst>
          </p:cNvPr>
          <p:cNvSpPr>
            <a:spLocks noGrp="1"/>
          </p:cNvSpPr>
          <p:nvPr>
            <p:ph type="body" sz="quarter" idx="70"/>
          </p:nvPr>
        </p:nvSpPr>
        <p:spPr/>
        <p:txBody>
          <a:bodyPr/>
          <a:lstStyle/>
          <a:p>
            <a:endParaRPr kumimoji="1" lang="ja-JP" altLang="en-US"/>
          </a:p>
        </p:txBody>
      </p:sp>
      <p:sp>
        <p:nvSpPr>
          <p:cNvPr id="34" name="テキスト プレースホルダー 33">
            <a:extLst>
              <a:ext uri="{FF2B5EF4-FFF2-40B4-BE49-F238E27FC236}">
                <a16:creationId xmlns:a16="http://schemas.microsoft.com/office/drawing/2014/main" id="{52E494B0-AC4B-4E6B-8A2B-28BDD09568DC}"/>
              </a:ext>
            </a:extLst>
          </p:cNvPr>
          <p:cNvSpPr>
            <a:spLocks noGrp="1"/>
          </p:cNvSpPr>
          <p:nvPr>
            <p:ph type="body" sz="quarter" idx="71"/>
          </p:nvPr>
        </p:nvSpPr>
        <p:spPr/>
        <p:txBody>
          <a:bodyPr/>
          <a:lstStyle/>
          <a:p>
            <a:endParaRPr kumimoji="1" lang="ja-JP" altLang="en-US"/>
          </a:p>
        </p:txBody>
      </p:sp>
      <p:sp>
        <p:nvSpPr>
          <p:cNvPr id="35" name="テキスト プレースホルダー 34">
            <a:extLst>
              <a:ext uri="{FF2B5EF4-FFF2-40B4-BE49-F238E27FC236}">
                <a16:creationId xmlns:a16="http://schemas.microsoft.com/office/drawing/2014/main" id="{198AE071-E08D-4C47-A124-9860DCB90C3D}"/>
              </a:ext>
            </a:extLst>
          </p:cNvPr>
          <p:cNvSpPr>
            <a:spLocks noGrp="1"/>
          </p:cNvSpPr>
          <p:nvPr>
            <p:ph type="body" sz="quarter" idx="72"/>
          </p:nvPr>
        </p:nvSpPr>
        <p:spPr/>
        <p:txBody>
          <a:bodyPr/>
          <a:lstStyle/>
          <a:p>
            <a:endParaRPr kumimoji="1" lang="ja-JP" altLang="en-US"/>
          </a:p>
        </p:txBody>
      </p:sp>
      <p:sp>
        <p:nvSpPr>
          <p:cNvPr id="36" name="テキスト プレースホルダー 35">
            <a:extLst>
              <a:ext uri="{FF2B5EF4-FFF2-40B4-BE49-F238E27FC236}">
                <a16:creationId xmlns:a16="http://schemas.microsoft.com/office/drawing/2014/main" id="{F1724917-C0E8-48E4-A2F7-7F0C715B0061}"/>
              </a:ext>
            </a:extLst>
          </p:cNvPr>
          <p:cNvSpPr>
            <a:spLocks noGrp="1"/>
          </p:cNvSpPr>
          <p:nvPr>
            <p:ph type="body" sz="quarter" idx="74"/>
          </p:nvPr>
        </p:nvSpPr>
        <p:spPr/>
        <p:txBody>
          <a:bodyPr/>
          <a:lstStyle/>
          <a:p>
            <a:endParaRPr kumimoji="1" lang="ja-JP" altLang="en-US" dirty="0"/>
          </a:p>
        </p:txBody>
      </p:sp>
      <p:sp>
        <p:nvSpPr>
          <p:cNvPr id="37" name="テキスト プレースホルダー 36">
            <a:extLst>
              <a:ext uri="{FF2B5EF4-FFF2-40B4-BE49-F238E27FC236}">
                <a16:creationId xmlns:a16="http://schemas.microsoft.com/office/drawing/2014/main" id="{3C35C773-E99D-4DF4-9DF4-AD8CDF43E155}"/>
              </a:ext>
            </a:extLst>
          </p:cNvPr>
          <p:cNvSpPr>
            <a:spLocks noGrp="1"/>
          </p:cNvSpPr>
          <p:nvPr>
            <p:ph type="body" sz="quarter" idx="75"/>
          </p:nvPr>
        </p:nvSpPr>
        <p:spPr/>
        <p:txBody>
          <a:bodyPr/>
          <a:lstStyle/>
          <a:p>
            <a:endParaRPr kumimoji="1" lang="ja-JP" altLang="en-US"/>
          </a:p>
        </p:txBody>
      </p:sp>
      <p:sp>
        <p:nvSpPr>
          <p:cNvPr id="38" name="テキスト プレースホルダー 37">
            <a:extLst>
              <a:ext uri="{FF2B5EF4-FFF2-40B4-BE49-F238E27FC236}">
                <a16:creationId xmlns:a16="http://schemas.microsoft.com/office/drawing/2014/main" id="{E4FFD461-2238-498A-9BB7-B6C331BD52CB}"/>
              </a:ext>
            </a:extLst>
          </p:cNvPr>
          <p:cNvSpPr>
            <a:spLocks noGrp="1"/>
          </p:cNvSpPr>
          <p:nvPr>
            <p:ph type="body" sz="quarter" idx="76"/>
          </p:nvPr>
        </p:nvSpPr>
        <p:spPr/>
        <p:txBody>
          <a:bodyPr/>
          <a:lstStyle/>
          <a:p>
            <a:endParaRPr kumimoji="1" lang="ja-JP" altLang="en-US"/>
          </a:p>
        </p:txBody>
      </p:sp>
      <p:sp>
        <p:nvSpPr>
          <p:cNvPr id="39" name="テキスト プレースホルダー 38">
            <a:extLst>
              <a:ext uri="{FF2B5EF4-FFF2-40B4-BE49-F238E27FC236}">
                <a16:creationId xmlns:a16="http://schemas.microsoft.com/office/drawing/2014/main" id="{FC987CFC-4129-46D6-95A3-8DA8B2D4AB38}"/>
              </a:ext>
            </a:extLst>
          </p:cNvPr>
          <p:cNvSpPr>
            <a:spLocks noGrp="1"/>
          </p:cNvSpPr>
          <p:nvPr>
            <p:ph type="body" sz="quarter" idx="77"/>
          </p:nvPr>
        </p:nvSpPr>
        <p:spPr/>
        <p:txBody>
          <a:bodyPr/>
          <a:lstStyle/>
          <a:p>
            <a:endParaRPr kumimoji="1" lang="ja-JP" altLang="en-US"/>
          </a:p>
        </p:txBody>
      </p:sp>
      <p:sp>
        <p:nvSpPr>
          <p:cNvPr id="40" name="テキスト プレースホルダー 39">
            <a:extLst>
              <a:ext uri="{FF2B5EF4-FFF2-40B4-BE49-F238E27FC236}">
                <a16:creationId xmlns:a16="http://schemas.microsoft.com/office/drawing/2014/main" id="{A7AB4945-F80E-47ED-AB92-A208FF5A6C97}"/>
              </a:ext>
            </a:extLst>
          </p:cNvPr>
          <p:cNvSpPr>
            <a:spLocks noGrp="1"/>
          </p:cNvSpPr>
          <p:nvPr>
            <p:ph type="body" sz="quarter" idx="79"/>
          </p:nvPr>
        </p:nvSpPr>
        <p:spPr/>
        <p:txBody>
          <a:bodyPr/>
          <a:lstStyle/>
          <a:p>
            <a:endParaRPr kumimoji="1" lang="ja-JP" altLang="en-US"/>
          </a:p>
        </p:txBody>
      </p:sp>
      <p:sp>
        <p:nvSpPr>
          <p:cNvPr id="41" name="テキスト プレースホルダー 40">
            <a:extLst>
              <a:ext uri="{FF2B5EF4-FFF2-40B4-BE49-F238E27FC236}">
                <a16:creationId xmlns:a16="http://schemas.microsoft.com/office/drawing/2014/main" id="{CC347A7D-167F-4C0F-A196-89FACFD6417C}"/>
              </a:ext>
            </a:extLst>
          </p:cNvPr>
          <p:cNvSpPr>
            <a:spLocks noGrp="1"/>
          </p:cNvSpPr>
          <p:nvPr>
            <p:ph type="body" sz="quarter" idx="80"/>
          </p:nvPr>
        </p:nvSpPr>
        <p:spPr/>
        <p:txBody>
          <a:bodyPr/>
          <a:lstStyle/>
          <a:p>
            <a:endParaRPr kumimoji="1" lang="ja-JP" altLang="en-US"/>
          </a:p>
        </p:txBody>
      </p:sp>
      <p:sp>
        <p:nvSpPr>
          <p:cNvPr id="42" name="テキスト ボックス 41">
            <a:extLst>
              <a:ext uri="{FF2B5EF4-FFF2-40B4-BE49-F238E27FC236}">
                <a16:creationId xmlns:a16="http://schemas.microsoft.com/office/drawing/2014/main" id="{0D6AEF2B-57AC-CC4A-F00A-20B65F9D8F16}"/>
              </a:ext>
            </a:extLst>
          </p:cNvPr>
          <p:cNvSpPr txBox="1"/>
          <p:nvPr/>
        </p:nvSpPr>
        <p:spPr>
          <a:xfrm>
            <a:off x="392848" y="5198744"/>
            <a:ext cx="7956022" cy="1600438"/>
          </a:xfrm>
          <a:prstGeom prst="rect">
            <a:avLst/>
          </a:prstGeom>
          <a:noFill/>
        </p:spPr>
        <p:txBody>
          <a:bodyPr wrap="square" rtlCol="0">
            <a:spAutoFit/>
          </a:bodyPr>
          <a:lstStyle/>
          <a:p>
            <a:pPr marL="517525" indent="66675"/>
            <a:r>
              <a:rPr lang="ja-JP" altLang="ja-JP" sz="1400" kern="100" dirty="0">
                <a:effectLst/>
                <a:latin typeface="+mn-ea"/>
                <a:cs typeface="Times New Roman" panose="02020603050405020304" pitchFamily="18" charset="0"/>
              </a:rPr>
              <a:t>基幹施設または連携施設において指導医の下で執刀した症例のみが使用可能。</a:t>
            </a:r>
          </a:p>
          <a:p>
            <a:pPr marL="517525" indent="66675"/>
            <a:r>
              <a:rPr lang="ja-JP" altLang="ja-JP" sz="1400" kern="100" dirty="0">
                <a:effectLst/>
                <a:latin typeface="+mn-ea"/>
                <a:cs typeface="Times New Roman" panose="02020603050405020304" pitchFamily="18" charset="0"/>
              </a:rPr>
              <a:t>（連携候補施設や指導医不在の地域医療研修施設での症例は使用不可）</a:t>
            </a:r>
          </a:p>
          <a:p>
            <a:pPr marL="629285" indent="635"/>
            <a:r>
              <a:rPr lang="ja-JP" altLang="ja-JP" sz="1400" b="1" kern="100" dirty="0">
                <a:solidFill>
                  <a:srgbClr val="FF0000"/>
                </a:solidFill>
                <a:effectLst/>
                <a:latin typeface="+mn-ea"/>
                <a:cs typeface="Times New Roman" panose="02020603050405020304" pitchFamily="18" charset="0"/>
              </a:rPr>
              <a:t>ただし、専攻医が常勤の連携候補施設に，プログラム指導医が出張で来た際、</a:t>
            </a:r>
            <a:br>
              <a:rPr lang="en-US" altLang="ja-JP" sz="1400" b="1" kern="100" dirty="0">
                <a:solidFill>
                  <a:srgbClr val="FF0000"/>
                </a:solidFill>
                <a:effectLst/>
                <a:latin typeface="+mn-ea"/>
                <a:cs typeface="Times New Roman" panose="02020603050405020304" pitchFamily="18" charset="0"/>
              </a:rPr>
            </a:br>
            <a:r>
              <a:rPr lang="ja-JP" altLang="ja-JP" sz="1400" b="1" kern="100" dirty="0">
                <a:solidFill>
                  <a:srgbClr val="FF0000"/>
                </a:solidFill>
                <a:effectLst/>
                <a:latin typeface="+mn-ea"/>
                <a:cs typeface="Times New Roman" panose="02020603050405020304" pitchFamily="18" charset="0"/>
              </a:rPr>
              <a:t>そのプログラム指導医が専攻医自身の研修プログラム内の基幹施設や連携施設に</a:t>
            </a:r>
            <a:endParaRPr lang="en-US" altLang="ja-JP" sz="1400" b="1" kern="100" dirty="0">
              <a:solidFill>
                <a:srgbClr val="FF0000"/>
              </a:solidFill>
              <a:effectLst/>
              <a:latin typeface="+mn-ea"/>
              <a:cs typeface="Times New Roman" panose="02020603050405020304" pitchFamily="18" charset="0"/>
            </a:endParaRPr>
          </a:p>
          <a:p>
            <a:pPr marL="629285" indent="635"/>
            <a:r>
              <a:rPr lang="ja-JP" altLang="ja-JP" sz="1400" b="1" kern="100" dirty="0">
                <a:solidFill>
                  <a:srgbClr val="FF0000"/>
                </a:solidFill>
                <a:effectLst/>
                <a:latin typeface="+mn-ea"/>
                <a:cs typeface="Times New Roman" panose="02020603050405020304" pitchFamily="18" charset="0"/>
              </a:rPr>
              <a:t>おいて常勤で按分されていれば、その指導医の指導下で行った症例は</a:t>
            </a:r>
            <a:endParaRPr lang="en-US" altLang="ja-JP" sz="1400" b="1" kern="100" dirty="0">
              <a:solidFill>
                <a:srgbClr val="FF0000"/>
              </a:solidFill>
              <a:effectLst/>
              <a:latin typeface="+mn-ea"/>
              <a:cs typeface="Times New Roman" panose="02020603050405020304" pitchFamily="18" charset="0"/>
            </a:endParaRPr>
          </a:p>
          <a:p>
            <a:pPr marL="629285" indent="635"/>
            <a:r>
              <a:rPr lang="ja-JP" altLang="ja-JP" sz="1400" b="1" u="sng" kern="100" dirty="0">
                <a:solidFill>
                  <a:srgbClr val="FF0000"/>
                </a:solidFill>
                <a:effectLst/>
                <a:latin typeface="+mn-ea"/>
                <a:cs typeface="Times New Roman" panose="02020603050405020304" pitchFamily="18" charset="0"/>
              </a:rPr>
              <a:t>“</a:t>
            </a:r>
            <a:r>
              <a:rPr lang="en-US" altLang="ja-JP" sz="1400" b="1" u="sng" kern="100" dirty="0">
                <a:solidFill>
                  <a:srgbClr val="FF0000"/>
                </a:solidFill>
                <a:effectLst/>
                <a:latin typeface="+mn-ea"/>
                <a:cs typeface="Times New Roman" panose="02020603050405020304" pitchFamily="18" charset="0"/>
              </a:rPr>
              <a:t>2 </a:t>
            </a:r>
            <a:r>
              <a:rPr lang="ja-JP" altLang="ja-JP" sz="1400" b="1" u="sng" kern="100" dirty="0">
                <a:solidFill>
                  <a:srgbClr val="FF0000"/>
                </a:solidFill>
                <a:effectLst/>
                <a:latin typeface="+mn-ea"/>
                <a:cs typeface="Times New Roman" panose="02020603050405020304" pitchFamily="18" charset="0"/>
              </a:rPr>
              <a:t>例までは</a:t>
            </a:r>
            <a:r>
              <a:rPr lang="en-US" altLang="ja-JP" sz="1400" b="1" u="sng" kern="100" dirty="0">
                <a:solidFill>
                  <a:srgbClr val="FF0000"/>
                </a:solidFill>
                <a:effectLst/>
                <a:latin typeface="+mn-ea"/>
                <a:cs typeface="Times New Roman" panose="02020603050405020304" pitchFamily="18" charset="0"/>
              </a:rPr>
              <a:t> 10 </a:t>
            </a:r>
            <a:r>
              <a:rPr lang="ja-JP" altLang="ja-JP" sz="1400" b="1" u="sng" kern="100" dirty="0">
                <a:solidFill>
                  <a:srgbClr val="FF0000"/>
                </a:solidFill>
                <a:effectLst/>
                <a:latin typeface="+mn-ea"/>
                <a:cs typeface="Times New Roman" panose="02020603050405020304" pitchFamily="18" charset="0"/>
              </a:rPr>
              <a:t>症例として利用可能”</a:t>
            </a:r>
            <a:r>
              <a:rPr lang="ja-JP" altLang="ja-JP" sz="1400" b="1" kern="100" dirty="0">
                <a:solidFill>
                  <a:srgbClr val="FF0000"/>
                </a:solidFill>
                <a:effectLst/>
                <a:latin typeface="+mn-ea"/>
                <a:cs typeface="Times New Roman" panose="02020603050405020304" pitchFamily="18" charset="0"/>
              </a:rPr>
              <a:t>とする。</a:t>
            </a:r>
            <a:endParaRPr lang="en-US" altLang="ja-JP" sz="1400" b="1" kern="100" dirty="0">
              <a:solidFill>
                <a:srgbClr val="FF0000"/>
              </a:solidFill>
              <a:effectLst/>
              <a:latin typeface="+mn-ea"/>
              <a:cs typeface="Times New Roman" panose="02020603050405020304" pitchFamily="18" charset="0"/>
            </a:endParaRPr>
          </a:p>
          <a:p>
            <a:pPr marL="629285" indent="635"/>
            <a:r>
              <a:rPr lang="ja-JP" altLang="ja-JP" sz="1400" b="1" u="wavy" dirty="0">
                <a:solidFill>
                  <a:srgbClr val="FF0000"/>
                </a:solidFill>
                <a:effectLst/>
                <a:latin typeface="+mn-ea"/>
                <a:cs typeface="Times New Roman" panose="02020603050405020304" pitchFamily="18" charset="0"/>
              </a:rPr>
              <a:t>※本件に関しては</a:t>
            </a:r>
            <a:r>
              <a:rPr lang="en-US" altLang="ja-JP" sz="1400" b="1" u="wavy" dirty="0">
                <a:solidFill>
                  <a:srgbClr val="FF0000"/>
                </a:solidFill>
                <a:effectLst/>
                <a:latin typeface="+mn-ea"/>
                <a:cs typeface="Times New Roman" panose="02020603050405020304" pitchFamily="18" charset="0"/>
              </a:rPr>
              <a:t>2023</a:t>
            </a:r>
            <a:r>
              <a:rPr lang="ja-JP" altLang="ja-JP" sz="1400" b="1" u="wavy" dirty="0">
                <a:solidFill>
                  <a:srgbClr val="FF0000"/>
                </a:solidFill>
                <a:effectLst/>
                <a:latin typeface="+mn-ea"/>
                <a:cs typeface="Times New Roman" panose="02020603050405020304" pitchFamily="18" charset="0"/>
              </a:rPr>
              <a:t>年</a:t>
            </a:r>
            <a:r>
              <a:rPr lang="en-US" altLang="ja-JP" sz="1400" b="1" u="wavy" dirty="0">
                <a:solidFill>
                  <a:srgbClr val="FF0000"/>
                </a:solidFill>
                <a:effectLst/>
                <a:latin typeface="+mn-ea"/>
                <a:cs typeface="Times New Roman" panose="02020603050405020304" pitchFamily="18" charset="0"/>
              </a:rPr>
              <a:t>4</a:t>
            </a:r>
            <a:r>
              <a:rPr lang="ja-JP" altLang="ja-JP" sz="1400" b="1" u="wavy" dirty="0">
                <a:solidFill>
                  <a:srgbClr val="FF0000"/>
                </a:solidFill>
                <a:effectLst/>
                <a:latin typeface="+mn-ea"/>
                <a:cs typeface="Times New Roman" panose="02020603050405020304" pitchFamily="18" charset="0"/>
              </a:rPr>
              <a:t>月</a:t>
            </a:r>
            <a:r>
              <a:rPr lang="en-US" altLang="ja-JP" sz="1400" b="1" u="wavy" dirty="0">
                <a:solidFill>
                  <a:srgbClr val="FF0000"/>
                </a:solidFill>
                <a:effectLst/>
                <a:latin typeface="+mn-ea"/>
                <a:cs typeface="Times New Roman" panose="02020603050405020304" pitchFamily="18" charset="0"/>
              </a:rPr>
              <a:t>1</a:t>
            </a:r>
            <a:r>
              <a:rPr lang="ja-JP" altLang="ja-JP" sz="1400" b="1" u="wavy" dirty="0">
                <a:solidFill>
                  <a:srgbClr val="FF0000"/>
                </a:solidFill>
                <a:effectLst/>
                <a:latin typeface="+mn-ea"/>
                <a:cs typeface="Times New Roman" panose="02020603050405020304" pitchFamily="18" charset="0"/>
              </a:rPr>
              <a:t>日以降の症例からの適用とし、過去の症例は認められ</a:t>
            </a:r>
            <a:r>
              <a:rPr lang="ja-JP" altLang="en-US" sz="1400" b="1" u="wavy" dirty="0">
                <a:solidFill>
                  <a:srgbClr val="FF0000"/>
                </a:solidFill>
                <a:effectLst/>
                <a:latin typeface="+mn-ea"/>
                <a:cs typeface="Times New Roman" panose="02020603050405020304" pitchFamily="18" charset="0"/>
              </a:rPr>
              <a:t>ません。</a:t>
            </a:r>
            <a:endParaRPr kumimoji="1" lang="ja-JP" altLang="en-US" sz="1400" dirty="0">
              <a:highlight>
                <a:srgbClr val="FFFF00"/>
              </a:highlight>
              <a:latin typeface="+mn-ea"/>
            </a:endParaRPr>
          </a:p>
        </p:txBody>
      </p:sp>
    </p:spTree>
    <p:extLst>
      <p:ext uri="{BB962C8B-B14F-4D97-AF65-F5344CB8AC3E}">
        <p14:creationId xmlns:p14="http://schemas.microsoft.com/office/powerpoint/2010/main" val="266462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04F751E-8FCB-4CAE-A851-C96EC46868F4}"/>
              </a:ext>
            </a:extLst>
          </p:cNvPr>
          <p:cNvSpPr>
            <a:spLocks noGrp="1"/>
          </p:cNvSpPr>
          <p:nvPr>
            <p:ph type="body" sz="quarter" idx="15"/>
          </p:nvPr>
        </p:nvSpPr>
        <p:spPr/>
        <p:txBody>
          <a:bodyPr/>
          <a:lstStyle/>
          <a:p>
            <a:r>
              <a:rPr kumimoji="1" lang="en-US" altLang="ja-JP" dirty="0"/>
              <a:t>2</a:t>
            </a:r>
            <a:endParaRPr kumimoji="1" lang="ja-JP" altLang="en-US" dirty="0"/>
          </a:p>
        </p:txBody>
      </p:sp>
      <p:sp>
        <p:nvSpPr>
          <p:cNvPr id="3" name="テキスト プレースホルダー 2">
            <a:extLst>
              <a:ext uri="{FF2B5EF4-FFF2-40B4-BE49-F238E27FC236}">
                <a16:creationId xmlns:a16="http://schemas.microsoft.com/office/drawing/2014/main" id="{E1DE28E3-ED1E-4E8C-AC9D-9E27D37971B9}"/>
              </a:ext>
            </a:extLst>
          </p:cNvPr>
          <p:cNvSpPr>
            <a:spLocks noGrp="1"/>
          </p:cNvSpPr>
          <p:nvPr>
            <p:ph type="body" sz="quarter" idx="16"/>
          </p:nvPr>
        </p:nvSpPr>
        <p:spPr/>
        <p:txBody>
          <a:bodyPr/>
          <a:lstStyle/>
          <a:p>
            <a:r>
              <a:rPr kumimoji="1" lang="en-US" altLang="ja-JP" dirty="0"/>
              <a:t>2</a:t>
            </a:r>
            <a:endParaRPr kumimoji="1" lang="ja-JP" altLang="en-US" dirty="0"/>
          </a:p>
        </p:txBody>
      </p:sp>
      <p:sp>
        <p:nvSpPr>
          <p:cNvPr id="4" name="テキスト プレースホルダー 3">
            <a:extLst>
              <a:ext uri="{FF2B5EF4-FFF2-40B4-BE49-F238E27FC236}">
                <a16:creationId xmlns:a16="http://schemas.microsoft.com/office/drawing/2014/main" id="{449A72C2-2355-4566-ADCD-20BA321D4EED}"/>
              </a:ext>
            </a:extLst>
          </p:cNvPr>
          <p:cNvSpPr>
            <a:spLocks noGrp="1"/>
          </p:cNvSpPr>
          <p:nvPr>
            <p:ph type="body" sz="quarter" idx="17"/>
          </p:nvPr>
        </p:nvSpPr>
        <p:spPr/>
        <p:txBody>
          <a:bodyPr/>
          <a:lstStyle/>
          <a:p>
            <a:r>
              <a:rPr lang="zh-CN" altLang="en-US" dirty="0"/>
              <a:t>形成大学附属病院</a:t>
            </a:r>
          </a:p>
        </p:txBody>
      </p:sp>
      <p:sp>
        <p:nvSpPr>
          <p:cNvPr id="5" name="テキスト プレースホルダー 4">
            <a:extLst>
              <a:ext uri="{FF2B5EF4-FFF2-40B4-BE49-F238E27FC236}">
                <a16:creationId xmlns:a16="http://schemas.microsoft.com/office/drawing/2014/main" id="{91E2FE4F-9CBE-4597-A08E-7C535FAEE3F7}"/>
              </a:ext>
            </a:extLst>
          </p:cNvPr>
          <p:cNvSpPr>
            <a:spLocks noGrp="1"/>
          </p:cNvSpPr>
          <p:nvPr>
            <p:ph type="body" sz="quarter" idx="20"/>
          </p:nvPr>
        </p:nvSpPr>
        <p:spPr/>
        <p:txBody>
          <a:bodyPr/>
          <a:lstStyle/>
          <a:p>
            <a:r>
              <a:rPr kumimoji="1" lang="en-US" altLang="ja-JP" dirty="0"/>
              <a:t>17</a:t>
            </a:r>
            <a:endParaRPr kumimoji="1" lang="ja-JP" altLang="en-US" dirty="0"/>
          </a:p>
        </p:txBody>
      </p:sp>
      <p:sp>
        <p:nvSpPr>
          <p:cNvPr id="6" name="テキスト プレースホルダー 5">
            <a:extLst>
              <a:ext uri="{FF2B5EF4-FFF2-40B4-BE49-F238E27FC236}">
                <a16:creationId xmlns:a16="http://schemas.microsoft.com/office/drawing/2014/main" id="{F18B4DEE-6111-44F1-AE4E-E17E64185C53}"/>
              </a:ext>
            </a:extLst>
          </p:cNvPr>
          <p:cNvSpPr>
            <a:spLocks noGrp="1"/>
          </p:cNvSpPr>
          <p:nvPr>
            <p:ph type="body" sz="quarter" idx="21"/>
          </p:nvPr>
        </p:nvSpPr>
        <p:spPr/>
        <p:txBody>
          <a:bodyPr/>
          <a:lstStyle/>
          <a:p>
            <a:r>
              <a:rPr lang="zh-TW" altLang="en-US" dirty="0"/>
              <a:t>観血的整復固定術（顎間固定）</a:t>
            </a:r>
          </a:p>
          <a:p>
            <a:endParaRPr kumimoji="1" lang="ja-JP" altLang="en-US" dirty="0"/>
          </a:p>
        </p:txBody>
      </p:sp>
      <p:sp>
        <p:nvSpPr>
          <p:cNvPr id="7" name="テキスト プレースホルダー 6">
            <a:extLst>
              <a:ext uri="{FF2B5EF4-FFF2-40B4-BE49-F238E27FC236}">
                <a16:creationId xmlns:a16="http://schemas.microsoft.com/office/drawing/2014/main" id="{3E1A4AB9-2BC6-4E5C-8CB7-EB2F0C429FFB}"/>
              </a:ext>
            </a:extLst>
          </p:cNvPr>
          <p:cNvSpPr>
            <a:spLocks noGrp="1"/>
          </p:cNvSpPr>
          <p:nvPr>
            <p:ph type="body" sz="quarter" idx="22"/>
          </p:nvPr>
        </p:nvSpPr>
        <p:spPr/>
        <p:txBody>
          <a:bodyPr/>
          <a:lstStyle/>
          <a:p>
            <a:r>
              <a:rPr kumimoji="1" lang="ja-JP" altLang="en-US" dirty="0"/>
              <a:t>顔面</a:t>
            </a:r>
          </a:p>
        </p:txBody>
      </p:sp>
      <p:sp>
        <p:nvSpPr>
          <p:cNvPr id="8" name="テキスト プレースホルダー 7">
            <a:extLst>
              <a:ext uri="{FF2B5EF4-FFF2-40B4-BE49-F238E27FC236}">
                <a16:creationId xmlns:a16="http://schemas.microsoft.com/office/drawing/2014/main" id="{39674BD9-C5D3-459A-A3D6-02153A4D275C}"/>
              </a:ext>
            </a:extLst>
          </p:cNvPr>
          <p:cNvSpPr>
            <a:spLocks noGrp="1"/>
          </p:cNvSpPr>
          <p:nvPr>
            <p:ph type="body" sz="quarter" idx="23"/>
          </p:nvPr>
        </p:nvSpPr>
        <p:spPr/>
        <p:txBody>
          <a:bodyPr/>
          <a:lstStyle/>
          <a:p>
            <a:r>
              <a:rPr lang="en-US" altLang="ja-JP" dirty="0"/>
              <a:t>123456789</a:t>
            </a:r>
          </a:p>
        </p:txBody>
      </p:sp>
      <p:sp>
        <p:nvSpPr>
          <p:cNvPr id="9" name="テキスト プレースホルダー 8">
            <a:extLst>
              <a:ext uri="{FF2B5EF4-FFF2-40B4-BE49-F238E27FC236}">
                <a16:creationId xmlns:a16="http://schemas.microsoft.com/office/drawing/2014/main" id="{75BFAF87-6C44-42D8-B307-7D8A9B2735CE}"/>
              </a:ext>
            </a:extLst>
          </p:cNvPr>
          <p:cNvSpPr>
            <a:spLocks noGrp="1"/>
          </p:cNvSpPr>
          <p:nvPr>
            <p:ph type="body" sz="quarter" idx="24"/>
          </p:nvPr>
        </p:nvSpPr>
        <p:spPr/>
        <p:txBody>
          <a:bodyPr/>
          <a:lstStyle/>
          <a:p>
            <a:r>
              <a:rPr lang="ja-JP" altLang="en-US" dirty="0"/>
              <a:t>左頬骨・上顎骨骨折</a:t>
            </a:r>
          </a:p>
        </p:txBody>
      </p:sp>
      <p:sp>
        <p:nvSpPr>
          <p:cNvPr id="10" name="テキスト プレースホルダー 9">
            <a:extLst>
              <a:ext uri="{FF2B5EF4-FFF2-40B4-BE49-F238E27FC236}">
                <a16:creationId xmlns:a16="http://schemas.microsoft.com/office/drawing/2014/main" id="{CB774A5E-6ECF-4468-8A2C-4081D9474136}"/>
              </a:ext>
            </a:extLst>
          </p:cNvPr>
          <p:cNvSpPr>
            <a:spLocks noGrp="1"/>
          </p:cNvSpPr>
          <p:nvPr>
            <p:ph type="body" sz="quarter" idx="25"/>
          </p:nvPr>
        </p:nvSpPr>
        <p:spPr/>
        <p:txBody>
          <a:bodyPr/>
          <a:lstStyle/>
          <a:p>
            <a:r>
              <a:rPr lang="en-US" altLang="ja-JP" dirty="0"/>
              <a:t>2014</a:t>
            </a:r>
            <a:r>
              <a:rPr lang="ja-JP" altLang="en-US" dirty="0"/>
              <a:t>年</a:t>
            </a:r>
            <a:r>
              <a:rPr lang="en-US" altLang="ja-JP" dirty="0"/>
              <a:t>6</a:t>
            </a:r>
            <a:r>
              <a:rPr lang="ja-JP" altLang="en-US" dirty="0"/>
              <a:t>月</a:t>
            </a:r>
            <a:r>
              <a:rPr lang="en-US" altLang="ja-JP" dirty="0"/>
              <a:t>23</a:t>
            </a:r>
            <a:r>
              <a:rPr lang="ja-JP" altLang="en-US" dirty="0"/>
              <a:t>日、学校の授業でのソフトボールの試合中にボールが顔面を直撃し、左頬骨・上顎骨折を受傷した。</a:t>
            </a:r>
          </a:p>
          <a:p>
            <a:r>
              <a:rPr lang="ja-JP" altLang="en-US" dirty="0"/>
              <a:t>初診時、左頬骨の陥凹変形、左頬骨・上口唇領域の知覚障害、咬合不整を認めたが、眼球運動障害、開口障害は認めなかった。</a:t>
            </a:r>
          </a:p>
          <a:p>
            <a:r>
              <a:rPr lang="ja-JP" altLang="en-US" dirty="0"/>
              <a:t>　顔面の</a:t>
            </a:r>
            <a:r>
              <a:rPr lang="en-US" altLang="ja-JP" dirty="0"/>
              <a:t>CT</a:t>
            </a:r>
            <a:r>
              <a:rPr lang="ja-JP" altLang="en-US" dirty="0"/>
              <a:t>検査により、左頬骨の内下方転位を認め、</a:t>
            </a:r>
            <a:r>
              <a:rPr lang="en-US" altLang="ja-JP" dirty="0"/>
              <a:t>Knight and North </a:t>
            </a:r>
            <a:r>
              <a:rPr lang="ja-JP" altLang="en-US" dirty="0"/>
              <a:t>分類</a:t>
            </a:r>
            <a:r>
              <a:rPr lang="en-US" altLang="ja-JP" dirty="0" err="1"/>
              <a:t>groupⅣ</a:t>
            </a:r>
            <a:r>
              <a:rPr lang="ja-JP" altLang="en-US" dirty="0"/>
              <a:t>の左頬骨骨折に加え、左上顎骨骨折と診断した。</a:t>
            </a:r>
          </a:p>
          <a:p>
            <a:r>
              <a:rPr lang="ja-JP" altLang="en-US" dirty="0"/>
              <a:t>　同年</a:t>
            </a:r>
            <a:r>
              <a:rPr lang="en-US" altLang="ja-JP" dirty="0"/>
              <a:t>7</a:t>
            </a:r>
            <a:r>
              <a:rPr lang="ja-JP" altLang="en-US" dirty="0"/>
              <a:t>月</a:t>
            </a:r>
            <a:r>
              <a:rPr lang="en-US" altLang="ja-JP" dirty="0"/>
              <a:t>4</a:t>
            </a:r>
            <a:r>
              <a:rPr lang="ja-JP" altLang="en-US" dirty="0"/>
              <a:t>日に全身麻酔下で左頬骨・上顎骨骨折に対して観血的整復固定術を計画した。</a:t>
            </a:r>
          </a:p>
          <a:p>
            <a:endParaRPr kumimoji="1" lang="ja-JP" altLang="en-US" dirty="0"/>
          </a:p>
        </p:txBody>
      </p:sp>
      <p:sp>
        <p:nvSpPr>
          <p:cNvPr id="11" name="テキスト プレースホルダー 10">
            <a:extLst>
              <a:ext uri="{FF2B5EF4-FFF2-40B4-BE49-F238E27FC236}">
                <a16:creationId xmlns:a16="http://schemas.microsoft.com/office/drawing/2014/main" id="{D8CE1484-E3E3-4B79-BF90-8656286878CB}"/>
              </a:ext>
            </a:extLst>
          </p:cNvPr>
          <p:cNvSpPr>
            <a:spLocks noGrp="1"/>
          </p:cNvSpPr>
          <p:nvPr>
            <p:ph type="body" sz="quarter" idx="26"/>
          </p:nvPr>
        </p:nvSpPr>
        <p:spPr/>
        <p:txBody>
          <a:bodyPr/>
          <a:lstStyle/>
          <a:p>
            <a:r>
              <a:rPr lang="ja-JP" altLang="en-US" dirty="0"/>
              <a:t>術後</a:t>
            </a:r>
            <a:r>
              <a:rPr lang="en-US" altLang="ja-JP" dirty="0"/>
              <a:t>3</a:t>
            </a:r>
            <a:r>
              <a:rPr lang="ja-JP" altLang="en-US" dirty="0"/>
              <a:t>日間患部の圧迫固定を行った。術後</a:t>
            </a:r>
            <a:r>
              <a:rPr lang="en-US" altLang="ja-JP" dirty="0"/>
              <a:t>1</a:t>
            </a:r>
            <a:r>
              <a:rPr lang="ja-JP" altLang="en-US" dirty="0"/>
              <a:t>日目から輪ゴムを用いた顎間固定を開始した。術後</a:t>
            </a:r>
            <a:r>
              <a:rPr lang="en-US" altLang="ja-JP" dirty="0"/>
              <a:t>3</a:t>
            </a:r>
            <a:r>
              <a:rPr lang="ja-JP" altLang="en-US" dirty="0"/>
              <a:t>日目にゴムからワイヤーに変更し、術後</a:t>
            </a:r>
            <a:r>
              <a:rPr lang="en-US" altLang="ja-JP" dirty="0"/>
              <a:t>14</a:t>
            </a:r>
            <a:r>
              <a:rPr lang="ja-JP" altLang="en-US" dirty="0"/>
              <a:t>日まで顎間固定を行い、その後は開口訓練を開始した。</a:t>
            </a:r>
          </a:p>
          <a:p>
            <a:r>
              <a:rPr lang="ja-JP" altLang="en-US" dirty="0"/>
              <a:t>術後</a:t>
            </a:r>
            <a:r>
              <a:rPr lang="en-US" altLang="ja-JP" dirty="0"/>
              <a:t>6</a:t>
            </a:r>
            <a:r>
              <a:rPr lang="ja-JP" altLang="en-US" dirty="0"/>
              <a:t>週間で</a:t>
            </a:r>
            <a:r>
              <a:rPr lang="en-US" altLang="ja-JP" dirty="0"/>
              <a:t>Zygoma-Zygoma pinning</a:t>
            </a:r>
            <a:r>
              <a:rPr lang="ja-JP" altLang="en-US" dirty="0"/>
              <a:t>　に使用した</a:t>
            </a:r>
            <a:r>
              <a:rPr lang="en-US" altLang="ja-JP" dirty="0"/>
              <a:t>Kirschner-wire</a:t>
            </a:r>
            <a:r>
              <a:rPr lang="ja-JP" altLang="en-US" dirty="0"/>
              <a:t>を抜去した。</a:t>
            </a:r>
          </a:p>
          <a:p>
            <a:r>
              <a:rPr lang="ja-JP" altLang="en-US" dirty="0"/>
              <a:t>術後</a:t>
            </a:r>
            <a:r>
              <a:rPr lang="en-US" altLang="ja-JP" dirty="0"/>
              <a:t>1</a:t>
            </a:r>
            <a:r>
              <a:rPr lang="ja-JP" altLang="en-US" dirty="0"/>
              <a:t>年</a:t>
            </a:r>
            <a:r>
              <a:rPr lang="en-US" altLang="ja-JP" dirty="0"/>
              <a:t>7</a:t>
            </a:r>
            <a:r>
              <a:rPr lang="ja-JP" altLang="en-US" dirty="0"/>
              <a:t>ヶ月が経過したが、左頬部の隆起はほぼ回復し、左頬部の知覚はほぼ正常域まで改善した。</a:t>
            </a:r>
          </a:p>
          <a:p>
            <a:r>
              <a:rPr lang="ja-JP" altLang="en-US" dirty="0"/>
              <a:t>咬合不整も改善し、開口障害も認めなかった。</a:t>
            </a:r>
          </a:p>
          <a:p>
            <a:endParaRPr kumimoji="1" lang="ja-JP" altLang="en-US" dirty="0"/>
          </a:p>
        </p:txBody>
      </p:sp>
      <p:sp>
        <p:nvSpPr>
          <p:cNvPr id="12" name="テキスト プレースホルダー 11">
            <a:extLst>
              <a:ext uri="{FF2B5EF4-FFF2-40B4-BE49-F238E27FC236}">
                <a16:creationId xmlns:a16="http://schemas.microsoft.com/office/drawing/2014/main" id="{B26FEB1B-936F-42AC-B04C-B2F0164EA26C}"/>
              </a:ext>
            </a:extLst>
          </p:cNvPr>
          <p:cNvSpPr>
            <a:spLocks noGrp="1"/>
          </p:cNvSpPr>
          <p:nvPr>
            <p:ph type="body" sz="quarter" idx="27"/>
          </p:nvPr>
        </p:nvSpPr>
        <p:spPr>
          <a:xfrm>
            <a:off x="1091831" y="6084703"/>
            <a:ext cx="7694184" cy="473059"/>
          </a:xfrm>
        </p:spPr>
        <p:txBody>
          <a:bodyPr/>
          <a:lstStyle/>
          <a:p>
            <a:r>
              <a:rPr lang="ja-JP" altLang="en-US" dirty="0"/>
              <a:t>既住歴、家族歴には特記すべき事項を認めなかった</a:t>
            </a:r>
            <a:endParaRPr lang="en-US" altLang="ja-JP" dirty="0"/>
          </a:p>
          <a:p>
            <a:r>
              <a:rPr lang="en-US" altLang="ja-JP" sz="1600" b="1" dirty="0">
                <a:solidFill>
                  <a:srgbClr val="FF0000"/>
                </a:solidFill>
              </a:rPr>
              <a:t>※</a:t>
            </a:r>
            <a:r>
              <a:rPr lang="ja-JP" altLang="en-US" sz="1600" b="1" dirty="0">
                <a:solidFill>
                  <a:srgbClr val="FF0000"/>
                </a:solidFill>
              </a:rPr>
              <a:t>審査をする委員に伝えるべき特記事項がある場合は、必ずこちらに記載してください。</a:t>
            </a:r>
          </a:p>
          <a:p>
            <a:endParaRPr kumimoji="1" lang="ja-JP" altLang="en-US" dirty="0"/>
          </a:p>
        </p:txBody>
      </p:sp>
      <p:sp>
        <p:nvSpPr>
          <p:cNvPr id="13" name="テキスト プレースホルダー 12">
            <a:extLst>
              <a:ext uri="{FF2B5EF4-FFF2-40B4-BE49-F238E27FC236}">
                <a16:creationId xmlns:a16="http://schemas.microsoft.com/office/drawing/2014/main" id="{089B96D4-5799-44AD-A6BC-4D381C2FD613}"/>
              </a:ext>
            </a:extLst>
          </p:cNvPr>
          <p:cNvSpPr>
            <a:spLocks noGrp="1"/>
          </p:cNvSpPr>
          <p:nvPr>
            <p:ph type="body" sz="quarter" idx="28"/>
          </p:nvPr>
        </p:nvSpPr>
        <p:spPr/>
        <p:txBody>
          <a:bodyPr/>
          <a:lstStyle/>
          <a:p>
            <a:r>
              <a:rPr kumimoji="1" lang="en-US" altLang="ja-JP" dirty="0"/>
              <a:t>2-1</a:t>
            </a:r>
          </a:p>
        </p:txBody>
      </p:sp>
    </p:spTree>
    <p:extLst>
      <p:ext uri="{BB962C8B-B14F-4D97-AF65-F5344CB8AC3E}">
        <p14:creationId xmlns:p14="http://schemas.microsoft.com/office/powerpoint/2010/main" val="329739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33748B27-CAFE-4C58-927A-34F625F10978}"/>
              </a:ext>
            </a:extLst>
          </p:cNvPr>
          <p:cNvSpPr>
            <a:spLocks noGrp="1"/>
          </p:cNvSpPr>
          <p:nvPr>
            <p:ph type="body" sz="quarter" idx="15"/>
          </p:nvPr>
        </p:nvSpPr>
        <p:spPr/>
        <p:txBody>
          <a:bodyPr/>
          <a:lstStyle/>
          <a:p>
            <a:r>
              <a:rPr kumimoji="1" lang="en-US" altLang="ja-JP" dirty="0"/>
              <a:t>2</a:t>
            </a:r>
            <a:endParaRPr kumimoji="1" lang="ja-JP" altLang="en-US" dirty="0"/>
          </a:p>
        </p:txBody>
      </p:sp>
      <p:sp>
        <p:nvSpPr>
          <p:cNvPr id="5" name="テキスト プレースホルダー 4">
            <a:extLst>
              <a:ext uri="{FF2B5EF4-FFF2-40B4-BE49-F238E27FC236}">
                <a16:creationId xmlns:a16="http://schemas.microsoft.com/office/drawing/2014/main" id="{46DB0A3F-CB22-4321-9FEA-0C8C8306A468}"/>
              </a:ext>
            </a:extLst>
          </p:cNvPr>
          <p:cNvSpPr>
            <a:spLocks noGrp="1"/>
          </p:cNvSpPr>
          <p:nvPr>
            <p:ph type="body" sz="quarter" idx="19"/>
          </p:nvPr>
        </p:nvSpPr>
        <p:spPr/>
        <p:txBody>
          <a:bodyPr/>
          <a:lstStyle/>
          <a:p>
            <a:r>
              <a:rPr kumimoji="1" lang="en-US" altLang="ja-JP" dirty="0"/>
              <a:t>1</a:t>
            </a:r>
            <a:endParaRPr kumimoji="1" lang="ja-JP" altLang="en-US" dirty="0"/>
          </a:p>
        </p:txBody>
      </p:sp>
      <p:sp>
        <p:nvSpPr>
          <p:cNvPr id="6" name="テキスト プレースホルダー 5">
            <a:extLst>
              <a:ext uri="{FF2B5EF4-FFF2-40B4-BE49-F238E27FC236}">
                <a16:creationId xmlns:a16="http://schemas.microsoft.com/office/drawing/2014/main" id="{1DEE8724-735D-4AC7-B615-00CA0CF87810}"/>
              </a:ext>
            </a:extLst>
          </p:cNvPr>
          <p:cNvSpPr>
            <a:spLocks noGrp="1"/>
          </p:cNvSpPr>
          <p:nvPr>
            <p:ph type="body" sz="quarter" idx="20"/>
          </p:nvPr>
        </p:nvSpPr>
        <p:spPr/>
        <p:txBody>
          <a:bodyPr/>
          <a:lstStyle/>
          <a:p>
            <a:r>
              <a:rPr kumimoji="1" lang="en-US" altLang="ja-JP" dirty="0"/>
              <a:t>20</a:t>
            </a:r>
            <a:endParaRPr kumimoji="1" lang="ja-JP" altLang="en-US" dirty="0"/>
          </a:p>
        </p:txBody>
      </p:sp>
      <p:sp>
        <p:nvSpPr>
          <p:cNvPr id="7" name="テキスト プレースホルダー 6">
            <a:extLst>
              <a:ext uri="{FF2B5EF4-FFF2-40B4-BE49-F238E27FC236}">
                <a16:creationId xmlns:a16="http://schemas.microsoft.com/office/drawing/2014/main" id="{A1621D86-28A4-4490-8C86-E74DAB4FD519}"/>
              </a:ext>
            </a:extLst>
          </p:cNvPr>
          <p:cNvSpPr>
            <a:spLocks noGrp="1"/>
          </p:cNvSpPr>
          <p:nvPr>
            <p:ph type="body" sz="quarter" idx="23"/>
          </p:nvPr>
        </p:nvSpPr>
        <p:spPr/>
        <p:txBody>
          <a:bodyPr/>
          <a:lstStyle/>
          <a:p>
            <a:endParaRPr kumimoji="1" lang="ja-JP" altLang="en-US"/>
          </a:p>
        </p:txBody>
      </p:sp>
      <p:sp>
        <p:nvSpPr>
          <p:cNvPr id="8" name="テキスト プレースホルダー 7">
            <a:extLst>
              <a:ext uri="{FF2B5EF4-FFF2-40B4-BE49-F238E27FC236}">
                <a16:creationId xmlns:a16="http://schemas.microsoft.com/office/drawing/2014/main" id="{C6AD240E-C9F1-418C-B248-EFCB961C11E7}"/>
              </a:ext>
            </a:extLst>
          </p:cNvPr>
          <p:cNvSpPr>
            <a:spLocks noGrp="1"/>
          </p:cNvSpPr>
          <p:nvPr>
            <p:ph type="body" sz="quarter" idx="25"/>
          </p:nvPr>
        </p:nvSpPr>
        <p:spPr/>
        <p:txBody>
          <a:bodyPr/>
          <a:lstStyle/>
          <a:p>
            <a:r>
              <a:rPr lang="ja-JP" altLang="en-US" dirty="0"/>
              <a:t>上下顎歯牙に径</a:t>
            </a:r>
            <a:r>
              <a:rPr lang="en-US" altLang="ja-JP" dirty="0"/>
              <a:t>0.3mm</a:t>
            </a:r>
            <a:r>
              <a:rPr lang="ja-JP" altLang="en-US" dirty="0"/>
              <a:t>のワーヤーを用いてアーチバーを装着した。</a:t>
            </a:r>
          </a:p>
          <a:p>
            <a:r>
              <a:rPr lang="ja-JP" altLang="en-US" dirty="0"/>
              <a:t>　耳下腺開口部を損傷しないよう注意し、口腔前庭切開から上顎骨に到達した。眼窩下神経を確認、損傷しないように上顎骨、頬骨骨膜下を剥離すると、眼窩下縁中央から眼窩下孔を通り梨状口外側縁に至る骨折線を認めた。頬骨体は一塊となって内下方に偏位し、上顎骨の第三骨片で眼窩下神経が圧迫されていた。</a:t>
            </a:r>
          </a:p>
          <a:p>
            <a:r>
              <a:rPr lang="ja-JP" altLang="en-US" dirty="0"/>
              <a:t>　次に眉毛外側切開部からエレバトリウムを頬骨後面に誘導し、</a:t>
            </a:r>
            <a:r>
              <a:rPr lang="en-US" altLang="ja-JP" dirty="0"/>
              <a:t>Dingman</a:t>
            </a:r>
            <a:r>
              <a:rPr lang="ja-JP" altLang="en-US" dirty="0"/>
              <a:t>法で偏位した頬骨を十分に授動、整復した。また、眼窩下神経を圧迫していた第三骨片の一部をリュエルで除去することで開放した。</a:t>
            </a:r>
          </a:p>
          <a:p>
            <a:r>
              <a:rPr lang="ja-JP" altLang="en-US" dirty="0"/>
              <a:t>　正常な咬合の位置でワイヤーを用いた一時的な顎間固定を行い、頬骨前頭突起部は直</a:t>
            </a:r>
            <a:r>
              <a:rPr lang="en-US" altLang="ja-JP" dirty="0"/>
              <a:t>4</a:t>
            </a:r>
            <a:r>
              <a:rPr lang="ja-JP" altLang="en-US" dirty="0"/>
              <a:t>穴吸収性マイクロプレート（ラクトソープ</a:t>
            </a:r>
            <a:r>
              <a:rPr lang="en-US" altLang="ja-JP" dirty="0"/>
              <a:t>®</a:t>
            </a:r>
            <a:r>
              <a:rPr lang="ja-JP" altLang="en-US" dirty="0"/>
              <a:t>）、上顎骨前壁を直</a:t>
            </a:r>
            <a:r>
              <a:rPr lang="en-US" altLang="ja-JP" dirty="0"/>
              <a:t>8</a:t>
            </a:r>
            <a:r>
              <a:rPr lang="ja-JP" altLang="en-US" dirty="0"/>
              <a:t>穴吸収性マイクロプレート（ラクトソープ</a:t>
            </a:r>
            <a:r>
              <a:rPr lang="en-US" altLang="ja-JP" dirty="0"/>
              <a:t>®</a:t>
            </a:r>
            <a:r>
              <a:rPr lang="ja-JP" altLang="en-US" dirty="0"/>
              <a:t>）で固定した。その後、右頬部に小切開を加え、同部より径</a:t>
            </a:r>
            <a:r>
              <a:rPr lang="en-US" altLang="ja-JP" dirty="0"/>
              <a:t>2.0mm</a:t>
            </a:r>
            <a:r>
              <a:rPr lang="ja-JP" altLang="en-US" dirty="0"/>
              <a:t>の</a:t>
            </a:r>
            <a:r>
              <a:rPr lang="en-US" altLang="ja-JP" dirty="0"/>
              <a:t>Kirschner-wire</a:t>
            </a:r>
            <a:r>
              <a:rPr lang="ja-JP" altLang="en-US" dirty="0"/>
              <a:t>を用いた</a:t>
            </a:r>
            <a:r>
              <a:rPr lang="en-US" altLang="ja-JP" dirty="0" err="1"/>
              <a:t>Zigoma-zigoma</a:t>
            </a:r>
            <a:r>
              <a:rPr lang="ja-JP" altLang="en-US" dirty="0"/>
              <a:t>　</a:t>
            </a:r>
            <a:r>
              <a:rPr lang="en-US" altLang="ja-JP" dirty="0"/>
              <a:t>pinning</a:t>
            </a:r>
            <a:r>
              <a:rPr lang="ja-JP" altLang="en-US" dirty="0"/>
              <a:t>を行った。</a:t>
            </a:r>
          </a:p>
          <a:p>
            <a:r>
              <a:rPr lang="ja-JP" altLang="en-US" dirty="0"/>
              <a:t>　顎間固定を解除し、止血、洗浄を行った。口腔前庭切開部は粘膜・粘膜下組織を</a:t>
            </a:r>
            <a:r>
              <a:rPr lang="en-US" altLang="ja-JP" dirty="0"/>
              <a:t>4-0</a:t>
            </a:r>
            <a:r>
              <a:rPr lang="ja-JP" altLang="en-US" dirty="0"/>
              <a:t>吸収糸（バイクリル</a:t>
            </a:r>
            <a:r>
              <a:rPr lang="en-US" altLang="ja-JP" dirty="0"/>
              <a:t>®</a:t>
            </a:r>
            <a:r>
              <a:rPr lang="ja-JP" altLang="en-US" dirty="0"/>
              <a:t>）で縫合し、眉毛外側切開部は骨膜を</a:t>
            </a:r>
            <a:r>
              <a:rPr lang="en-US" altLang="ja-JP" dirty="0"/>
              <a:t>4-0</a:t>
            </a:r>
            <a:r>
              <a:rPr lang="ja-JP" altLang="en-US" dirty="0"/>
              <a:t>ナイロンで縫合、皮膚を</a:t>
            </a:r>
            <a:r>
              <a:rPr lang="en-US" altLang="ja-JP" dirty="0"/>
              <a:t>6-0</a:t>
            </a:r>
            <a:r>
              <a:rPr lang="ja-JP" altLang="en-US" dirty="0"/>
              <a:t>ナイロンで縫合し、そして、右頬部小切開部は皮膚を</a:t>
            </a:r>
            <a:r>
              <a:rPr lang="en-US" altLang="ja-JP" dirty="0"/>
              <a:t>6-0</a:t>
            </a:r>
            <a:r>
              <a:rPr lang="ja-JP" altLang="en-US" dirty="0"/>
              <a:t>ナイロンで縫合した。</a:t>
            </a:r>
          </a:p>
          <a:p>
            <a:r>
              <a:rPr lang="ja-JP" altLang="en-US" dirty="0"/>
              <a:t>　眼球を圧迫しないよう注意し、創部を軽度圧迫固定し、手術を終了した。</a:t>
            </a:r>
          </a:p>
          <a:p>
            <a:endParaRPr kumimoji="1" lang="ja-JP" altLang="en-US" dirty="0"/>
          </a:p>
        </p:txBody>
      </p:sp>
      <p:sp>
        <p:nvSpPr>
          <p:cNvPr id="10" name="テキスト プレースホルダー 9">
            <a:extLst>
              <a:ext uri="{FF2B5EF4-FFF2-40B4-BE49-F238E27FC236}">
                <a16:creationId xmlns:a16="http://schemas.microsoft.com/office/drawing/2014/main" id="{877461DC-9577-413A-98C1-A16D82F3D0CA}"/>
              </a:ext>
            </a:extLst>
          </p:cNvPr>
          <p:cNvSpPr>
            <a:spLocks noGrp="1"/>
          </p:cNvSpPr>
          <p:nvPr>
            <p:ph type="body" sz="quarter" idx="27"/>
          </p:nvPr>
        </p:nvSpPr>
        <p:spPr/>
        <p:txBody>
          <a:bodyPr/>
          <a:lstStyle/>
          <a:p>
            <a:r>
              <a:rPr kumimoji="1" lang="ja-JP" altLang="en-US" dirty="0"/>
              <a:t>なし</a:t>
            </a:r>
          </a:p>
        </p:txBody>
      </p:sp>
      <p:sp>
        <p:nvSpPr>
          <p:cNvPr id="11" name="テキスト プレースホルダー 10">
            <a:extLst>
              <a:ext uri="{FF2B5EF4-FFF2-40B4-BE49-F238E27FC236}">
                <a16:creationId xmlns:a16="http://schemas.microsoft.com/office/drawing/2014/main" id="{2ED6EA28-38DA-4900-9E9E-F2663ACA6B7B}"/>
              </a:ext>
            </a:extLst>
          </p:cNvPr>
          <p:cNvSpPr>
            <a:spLocks noGrp="1"/>
          </p:cNvSpPr>
          <p:nvPr>
            <p:ph type="body" sz="quarter" idx="28"/>
          </p:nvPr>
        </p:nvSpPr>
        <p:spPr/>
        <p:txBody>
          <a:bodyPr/>
          <a:lstStyle/>
          <a:p>
            <a:r>
              <a:rPr lang="en-US" altLang="ja-JP" dirty="0"/>
              <a:t>2014/7/4</a:t>
            </a:r>
          </a:p>
        </p:txBody>
      </p:sp>
      <p:sp>
        <p:nvSpPr>
          <p:cNvPr id="12" name="テキスト プレースホルダー 11">
            <a:extLst>
              <a:ext uri="{FF2B5EF4-FFF2-40B4-BE49-F238E27FC236}">
                <a16:creationId xmlns:a16="http://schemas.microsoft.com/office/drawing/2014/main" id="{3FBD3BC9-005A-4DC2-B004-5B6EE8BBEA35}"/>
              </a:ext>
            </a:extLst>
          </p:cNvPr>
          <p:cNvSpPr>
            <a:spLocks noGrp="1"/>
          </p:cNvSpPr>
          <p:nvPr>
            <p:ph type="body" sz="quarter" idx="29"/>
          </p:nvPr>
        </p:nvSpPr>
        <p:spPr/>
        <p:txBody>
          <a:bodyPr/>
          <a:lstStyle/>
          <a:p>
            <a:r>
              <a:rPr lang="ja-JP" altLang="en-US" dirty="0"/>
              <a:t>形成　太朗</a:t>
            </a:r>
          </a:p>
        </p:txBody>
      </p:sp>
      <p:sp>
        <p:nvSpPr>
          <p:cNvPr id="13" name="テキスト プレースホルダー 12">
            <a:extLst>
              <a:ext uri="{FF2B5EF4-FFF2-40B4-BE49-F238E27FC236}">
                <a16:creationId xmlns:a16="http://schemas.microsoft.com/office/drawing/2014/main" id="{8FD2F107-2746-4BE0-B183-CC1FE56725DE}"/>
              </a:ext>
            </a:extLst>
          </p:cNvPr>
          <p:cNvSpPr>
            <a:spLocks noGrp="1"/>
          </p:cNvSpPr>
          <p:nvPr>
            <p:ph type="body" sz="quarter" idx="30"/>
          </p:nvPr>
        </p:nvSpPr>
        <p:spPr/>
        <p:txBody>
          <a:bodyPr/>
          <a:lstStyle/>
          <a:p>
            <a:r>
              <a:rPr lang="ja-JP" altLang="en-US" dirty="0"/>
              <a:t>形成　花子</a:t>
            </a:r>
          </a:p>
        </p:txBody>
      </p:sp>
      <p:sp>
        <p:nvSpPr>
          <p:cNvPr id="14" name="テキスト プレースホルダー 13">
            <a:extLst>
              <a:ext uri="{FF2B5EF4-FFF2-40B4-BE49-F238E27FC236}">
                <a16:creationId xmlns:a16="http://schemas.microsoft.com/office/drawing/2014/main" id="{E25AA352-F890-4E68-A1BD-0511FD62A858}"/>
              </a:ext>
            </a:extLst>
          </p:cNvPr>
          <p:cNvSpPr>
            <a:spLocks noGrp="1"/>
          </p:cNvSpPr>
          <p:nvPr>
            <p:ph type="body" sz="quarter" idx="31"/>
          </p:nvPr>
        </p:nvSpPr>
        <p:spPr/>
        <p:txBody>
          <a:bodyPr/>
          <a:lstStyle/>
          <a:p>
            <a:r>
              <a:rPr lang="ja-JP" altLang="en-US" dirty="0"/>
              <a:t>形成　進</a:t>
            </a:r>
          </a:p>
        </p:txBody>
      </p:sp>
      <p:sp>
        <p:nvSpPr>
          <p:cNvPr id="15" name="テキスト プレースホルダー 14">
            <a:extLst>
              <a:ext uri="{FF2B5EF4-FFF2-40B4-BE49-F238E27FC236}">
                <a16:creationId xmlns:a16="http://schemas.microsoft.com/office/drawing/2014/main" id="{1CDFF58C-C6CC-4EF9-9530-F60F48E878ED}"/>
              </a:ext>
            </a:extLst>
          </p:cNvPr>
          <p:cNvSpPr>
            <a:spLocks noGrp="1"/>
          </p:cNvSpPr>
          <p:nvPr>
            <p:ph type="body" sz="quarter" idx="32"/>
          </p:nvPr>
        </p:nvSpPr>
        <p:spPr/>
        <p:txBody>
          <a:bodyPr/>
          <a:lstStyle/>
          <a:p>
            <a:r>
              <a:rPr lang="ja-JP" altLang="en-US" dirty="0"/>
              <a:t>形成　葵</a:t>
            </a:r>
          </a:p>
        </p:txBody>
      </p:sp>
      <p:sp>
        <p:nvSpPr>
          <p:cNvPr id="16" name="テキスト プレースホルダー 15">
            <a:extLst>
              <a:ext uri="{FF2B5EF4-FFF2-40B4-BE49-F238E27FC236}">
                <a16:creationId xmlns:a16="http://schemas.microsoft.com/office/drawing/2014/main" id="{121AD203-20AB-43BA-86E7-EADD1DEB2A59}"/>
              </a:ext>
            </a:extLst>
          </p:cNvPr>
          <p:cNvSpPr>
            <a:spLocks noGrp="1"/>
          </p:cNvSpPr>
          <p:nvPr>
            <p:ph type="body" sz="quarter" idx="33"/>
          </p:nvPr>
        </p:nvSpPr>
        <p:spPr/>
        <p:txBody>
          <a:bodyPr/>
          <a:lstStyle/>
          <a:p>
            <a:r>
              <a:rPr lang="ja-JP" altLang="en-US" dirty="0"/>
              <a:t>全身麻酔</a:t>
            </a:r>
          </a:p>
        </p:txBody>
      </p:sp>
      <p:sp>
        <p:nvSpPr>
          <p:cNvPr id="17" name="テキスト プレースホルダー 16">
            <a:extLst>
              <a:ext uri="{FF2B5EF4-FFF2-40B4-BE49-F238E27FC236}">
                <a16:creationId xmlns:a16="http://schemas.microsoft.com/office/drawing/2014/main" id="{1C690A19-AEFE-45CD-B48C-CAEFECF4A725}"/>
              </a:ext>
            </a:extLst>
          </p:cNvPr>
          <p:cNvSpPr>
            <a:spLocks noGrp="1"/>
          </p:cNvSpPr>
          <p:nvPr>
            <p:ph type="body" sz="quarter" idx="36"/>
          </p:nvPr>
        </p:nvSpPr>
        <p:spPr/>
        <p:txBody>
          <a:bodyPr/>
          <a:lstStyle/>
          <a:p>
            <a:r>
              <a:rPr kumimoji="1" lang="en-US" altLang="ja-JP" dirty="0"/>
              <a:t>54</a:t>
            </a:r>
            <a:endParaRPr kumimoji="1" lang="ja-JP" altLang="en-US" dirty="0"/>
          </a:p>
        </p:txBody>
      </p:sp>
      <p:sp>
        <p:nvSpPr>
          <p:cNvPr id="19" name="テキスト プレースホルダー 18">
            <a:extLst>
              <a:ext uri="{FF2B5EF4-FFF2-40B4-BE49-F238E27FC236}">
                <a16:creationId xmlns:a16="http://schemas.microsoft.com/office/drawing/2014/main" id="{C76FA31E-C000-4910-8225-17E194E89A14}"/>
              </a:ext>
            </a:extLst>
          </p:cNvPr>
          <p:cNvSpPr>
            <a:spLocks noGrp="1"/>
          </p:cNvSpPr>
          <p:nvPr>
            <p:ph type="body" sz="quarter" idx="72"/>
          </p:nvPr>
        </p:nvSpPr>
        <p:spPr/>
        <p:txBody>
          <a:bodyPr/>
          <a:lstStyle/>
          <a:p>
            <a:r>
              <a:rPr kumimoji="1" lang="ja-JP" altLang="en-US" dirty="0"/>
              <a:t>㎖</a:t>
            </a:r>
          </a:p>
        </p:txBody>
      </p:sp>
      <p:sp>
        <p:nvSpPr>
          <p:cNvPr id="20" name="テキスト プレースホルダー 19">
            <a:extLst>
              <a:ext uri="{FF2B5EF4-FFF2-40B4-BE49-F238E27FC236}">
                <a16:creationId xmlns:a16="http://schemas.microsoft.com/office/drawing/2014/main" id="{2554C0CD-01E2-474A-979C-25EBAF743489}"/>
              </a:ext>
            </a:extLst>
          </p:cNvPr>
          <p:cNvSpPr>
            <a:spLocks noGrp="1"/>
          </p:cNvSpPr>
          <p:nvPr>
            <p:ph type="body" sz="quarter" idx="73"/>
          </p:nvPr>
        </p:nvSpPr>
        <p:spPr/>
        <p:txBody>
          <a:bodyPr/>
          <a:lstStyle/>
          <a:p>
            <a:endParaRPr kumimoji="1" lang="ja-JP" altLang="en-US"/>
          </a:p>
        </p:txBody>
      </p:sp>
      <p:sp>
        <p:nvSpPr>
          <p:cNvPr id="21" name="テキスト プレースホルダー 20">
            <a:extLst>
              <a:ext uri="{FF2B5EF4-FFF2-40B4-BE49-F238E27FC236}">
                <a16:creationId xmlns:a16="http://schemas.microsoft.com/office/drawing/2014/main" id="{4EF19443-2EC9-4FF8-8E4C-90CCC632DF11}"/>
              </a:ext>
            </a:extLst>
          </p:cNvPr>
          <p:cNvSpPr>
            <a:spLocks noGrp="1"/>
          </p:cNvSpPr>
          <p:nvPr>
            <p:ph type="body" sz="quarter" idx="74"/>
          </p:nvPr>
        </p:nvSpPr>
        <p:spPr/>
        <p:txBody>
          <a:bodyPr/>
          <a:lstStyle/>
          <a:p>
            <a:endParaRPr kumimoji="1" lang="ja-JP" altLang="en-US"/>
          </a:p>
        </p:txBody>
      </p:sp>
      <p:sp>
        <p:nvSpPr>
          <p:cNvPr id="22" name="テキスト プレースホルダー 21">
            <a:extLst>
              <a:ext uri="{FF2B5EF4-FFF2-40B4-BE49-F238E27FC236}">
                <a16:creationId xmlns:a16="http://schemas.microsoft.com/office/drawing/2014/main" id="{0C77C604-DB73-4DAB-97B0-3E7AA0661E01}"/>
              </a:ext>
            </a:extLst>
          </p:cNvPr>
          <p:cNvSpPr>
            <a:spLocks noGrp="1"/>
          </p:cNvSpPr>
          <p:nvPr>
            <p:ph type="body" sz="quarter" idx="75"/>
          </p:nvPr>
        </p:nvSpPr>
        <p:spPr/>
        <p:txBody>
          <a:bodyPr/>
          <a:lstStyle/>
          <a:p>
            <a:endParaRPr kumimoji="1" lang="ja-JP" altLang="en-US" dirty="0"/>
          </a:p>
        </p:txBody>
      </p:sp>
      <p:sp>
        <p:nvSpPr>
          <p:cNvPr id="23" name="テキスト プレースホルダー 22">
            <a:extLst>
              <a:ext uri="{FF2B5EF4-FFF2-40B4-BE49-F238E27FC236}">
                <a16:creationId xmlns:a16="http://schemas.microsoft.com/office/drawing/2014/main" id="{2E97D731-6F0C-4871-9F32-1F1FB68232DF}"/>
              </a:ext>
            </a:extLst>
          </p:cNvPr>
          <p:cNvSpPr>
            <a:spLocks noGrp="1"/>
          </p:cNvSpPr>
          <p:nvPr>
            <p:ph type="body" sz="quarter" idx="76"/>
          </p:nvPr>
        </p:nvSpPr>
        <p:spPr/>
        <p:txBody>
          <a:bodyPr/>
          <a:lstStyle/>
          <a:p>
            <a:r>
              <a:rPr kumimoji="1" lang="en-US" altLang="ja-JP" dirty="0"/>
              <a:t>2-2</a:t>
            </a:r>
            <a:endParaRPr kumimoji="1" lang="ja-JP" altLang="en-US" dirty="0"/>
          </a:p>
        </p:txBody>
      </p:sp>
      <p:pic>
        <p:nvPicPr>
          <p:cNvPr id="24" name="コンテンツ プレースホルダー 19">
            <a:extLst>
              <a:ext uri="{FF2B5EF4-FFF2-40B4-BE49-F238E27FC236}">
                <a16:creationId xmlns:a16="http://schemas.microsoft.com/office/drawing/2014/main" id="{6376D69F-C527-4855-BECB-91254E8D3079}"/>
              </a:ext>
            </a:extLst>
          </p:cNvPr>
          <p:cNvPicPr>
            <a:picLocks noGrp="1" noChangeAspect="1"/>
          </p:cNvPicPr>
          <p:nvPr>
            <p:ph sz="quarter" idx="70"/>
          </p:nvPr>
        </p:nvPicPr>
        <p:blipFill>
          <a:blip r:embed="rId2"/>
          <a:stretch>
            <a:fillRect/>
          </a:stretch>
        </p:blipFill>
        <p:spPr>
          <a:xfrm>
            <a:off x="6175253" y="1923316"/>
            <a:ext cx="2421174" cy="2168217"/>
          </a:xfrm>
        </p:spPr>
      </p:pic>
      <p:pic>
        <p:nvPicPr>
          <p:cNvPr id="25" name="コンテンツ プレースホルダー 21">
            <a:extLst>
              <a:ext uri="{FF2B5EF4-FFF2-40B4-BE49-F238E27FC236}">
                <a16:creationId xmlns:a16="http://schemas.microsoft.com/office/drawing/2014/main" id="{2DAA0698-D1B6-47FD-A113-BA900A9F6CA5}"/>
              </a:ext>
            </a:extLst>
          </p:cNvPr>
          <p:cNvPicPr>
            <a:picLocks noGrp="1" noChangeAspect="1"/>
          </p:cNvPicPr>
          <p:nvPr>
            <p:ph sz="quarter" idx="71"/>
          </p:nvPr>
        </p:nvPicPr>
        <p:blipFill>
          <a:blip r:embed="rId3"/>
          <a:stretch>
            <a:fillRect/>
          </a:stretch>
        </p:blipFill>
        <p:spPr>
          <a:xfrm>
            <a:off x="5675573" y="4362450"/>
            <a:ext cx="3090518" cy="2168217"/>
          </a:xfrm>
        </p:spPr>
      </p:pic>
    </p:spTree>
    <p:extLst>
      <p:ext uri="{BB962C8B-B14F-4D97-AF65-F5344CB8AC3E}">
        <p14:creationId xmlns:p14="http://schemas.microsoft.com/office/powerpoint/2010/main" val="235398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47817B8F-2CD7-428E-A030-7CBB93CBC797}"/>
              </a:ext>
            </a:extLst>
          </p:cNvPr>
          <p:cNvSpPr>
            <a:spLocks noGrp="1"/>
          </p:cNvSpPr>
          <p:nvPr>
            <p:ph type="body" sz="quarter" idx="15"/>
          </p:nvPr>
        </p:nvSpPr>
        <p:spPr/>
        <p:txBody>
          <a:bodyPr/>
          <a:lstStyle/>
          <a:p>
            <a:r>
              <a:rPr kumimoji="1" lang="en-US" altLang="ja-JP" dirty="0"/>
              <a:t>2</a:t>
            </a:r>
            <a:endParaRPr kumimoji="1" lang="ja-JP" altLang="en-US" dirty="0"/>
          </a:p>
        </p:txBody>
      </p:sp>
      <p:sp>
        <p:nvSpPr>
          <p:cNvPr id="3" name="テキスト プレースホルダー 2">
            <a:extLst>
              <a:ext uri="{FF2B5EF4-FFF2-40B4-BE49-F238E27FC236}">
                <a16:creationId xmlns:a16="http://schemas.microsoft.com/office/drawing/2014/main" id="{FB48B269-3F73-435A-A56C-01B76988FFCE}"/>
              </a:ext>
            </a:extLst>
          </p:cNvPr>
          <p:cNvSpPr>
            <a:spLocks noGrp="1"/>
          </p:cNvSpPr>
          <p:nvPr>
            <p:ph type="body" sz="quarter" idx="38"/>
          </p:nvPr>
        </p:nvSpPr>
        <p:spPr/>
        <p:txBody>
          <a:bodyPr/>
          <a:lstStyle/>
          <a:p>
            <a:r>
              <a:rPr lang="ja-JP" altLang="en-US" dirty="0"/>
              <a:t>術前（受傷後</a:t>
            </a:r>
            <a:r>
              <a:rPr lang="en-US" altLang="ja-JP" dirty="0"/>
              <a:t>10</a:t>
            </a:r>
            <a:r>
              <a:rPr lang="ja-JP" altLang="en-US" dirty="0"/>
              <a:t>日目）</a:t>
            </a:r>
          </a:p>
          <a:p>
            <a:r>
              <a:rPr lang="ja-JP" altLang="en-US" dirty="0"/>
              <a:t>左頬部の陥凹変形を認めた。</a:t>
            </a:r>
          </a:p>
          <a:p>
            <a:endParaRPr kumimoji="1" lang="ja-JP" altLang="en-US" dirty="0"/>
          </a:p>
        </p:txBody>
      </p:sp>
      <p:sp>
        <p:nvSpPr>
          <p:cNvPr id="4" name="テキスト プレースホルダー 3">
            <a:extLst>
              <a:ext uri="{FF2B5EF4-FFF2-40B4-BE49-F238E27FC236}">
                <a16:creationId xmlns:a16="http://schemas.microsoft.com/office/drawing/2014/main" id="{C67B5057-8642-4017-BB7F-4855B63B54C6}"/>
              </a:ext>
            </a:extLst>
          </p:cNvPr>
          <p:cNvSpPr>
            <a:spLocks noGrp="1"/>
          </p:cNvSpPr>
          <p:nvPr>
            <p:ph type="body" sz="quarter" idx="43"/>
          </p:nvPr>
        </p:nvSpPr>
        <p:spPr/>
        <p:txBody>
          <a:bodyPr/>
          <a:lstStyle/>
          <a:p>
            <a:r>
              <a:rPr lang="zh-TW" altLang="en-US" dirty="0"/>
              <a:t>術前（受傷後</a:t>
            </a:r>
            <a:r>
              <a:rPr lang="en-US" altLang="zh-TW" dirty="0"/>
              <a:t>10</a:t>
            </a:r>
            <a:r>
              <a:rPr lang="zh-TW" altLang="en-US" dirty="0"/>
              <a:t>日目）</a:t>
            </a:r>
            <a:endParaRPr kumimoji="1" lang="en-US" altLang="ja-JP" dirty="0"/>
          </a:p>
        </p:txBody>
      </p:sp>
      <p:sp>
        <p:nvSpPr>
          <p:cNvPr id="5" name="テキスト プレースホルダー 4">
            <a:extLst>
              <a:ext uri="{FF2B5EF4-FFF2-40B4-BE49-F238E27FC236}">
                <a16:creationId xmlns:a16="http://schemas.microsoft.com/office/drawing/2014/main" id="{A52A6B28-91F8-414D-AA7B-BFCDA56444D8}"/>
              </a:ext>
            </a:extLst>
          </p:cNvPr>
          <p:cNvSpPr>
            <a:spLocks noGrp="1"/>
          </p:cNvSpPr>
          <p:nvPr>
            <p:ph type="body" sz="quarter" idx="48"/>
          </p:nvPr>
        </p:nvSpPr>
        <p:spPr/>
        <p:txBody>
          <a:bodyPr/>
          <a:lstStyle/>
          <a:p>
            <a:r>
              <a:rPr lang="ja-JP" altLang="en-US" dirty="0"/>
              <a:t>術前（受傷後</a:t>
            </a:r>
            <a:r>
              <a:rPr lang="en-US" altLang="ja-JP" dirty="0"/>
              <a:t>10</a:t>
            </a:r>
            <a:r>
              <a:rPr lang="ja-JP" altLang="en-US" dirty="0"/>
              <a:t>日目）</a:t>
            </a:r>
          </a:p>
          <a:p>
            <a:r>
              <a:rPr lang="ja-JP" altLang="en-US" dirty="0"/>
              <a:t>咬合不整を認めた。</a:t>
            </a:r>
          </a:p>
        </p:txBody>
      </p:sp>
      <p:sp>
        <p:nvSpPr>
          <p:cNvPr id="6" name="テキスト プレースホルダー 5">
            <a:extLst>
              <a:ext uri="{FF2B5EF4-FFF2-40B4-BE49-F238E27FC236}">
                <a16:creationId xmlns:a16="http://schemas.microsoft.com/office/drawing/2014/main" id="{43AB28C4-D53E-4626-A003-575B1EBF9D94}"/>
              </a:ext>
            </a:extLst>
          </p:cNvPr>
          <p:cNvSpPr>
            <a:spLocks noGrp="1"/>
          </p:cNvSpPr>
          <p:nvPr>
            <p:ph type="body" sz="quarter" idx="53"/>
          </p:nvPr>
        </p:nvSpPr>
        <p:spPr/>
        <p:txBody>
          <a:bodyPr/>
          <a:lstStyle/>
          <a:p>
            <a:r>
              <a:rPr lang="ja-JP" altLang="en-US" dirty="0"/>
              <a:t>術前　単純</a:t>
            </a:r>
            <a:r>
              <a:rPr lang="en-US" altLang="ja-JP" dirty="0"/>
              <a:t>CT</a:t>
            </a:r>
            <a:r>
              <a:rPr lang="ja-JP" altLang="en-US" dirty="0"/>
              <a:t>画像（受傷当日）</a:t>
            </a:r>
          </a:p>
          <a:p>
            <a:r>
              <a:rPr lang="ja-JP" altLang="en-US" dirty="0"/>
              <a:t>左頬骨が内下方に転位していた</a:t>
            </a:r>
          </a:p>
        </p:txBody>
      </p:sp>
      <p:sp>
        <p:nvSpPr>
          <p:cNvPr id="7" name="テキスト プレースホルダー 6">
            <a:extLst>
              <a:ext uri="{FF2B5EF4-FFF2-40B4-BE49-F238E27FC236}">
                <a16:creationId xmlns:a16="http://schemas.microsoft.com/office/drawing/2014/main" id="{1438C6B6-B4AF-4368-A1B1-E02412FE7135}"/>
              </a:ext>
            </a:extLst>
          </p:cNvPr>
          <p:cNvSpPr>
            <a:spLocks noGrp="1"/>
          </p:cNvSpPr>
          <p:nvPr>
            <p:ph type="body" sz="quarter" idx="58"/>
          </p:nvPr>
        </p:nvSpPr>
        <p:spPr/>
        <p:txBody>
          <a:bodyPr/>
          <a:lstStyle/>
          <a:p>
            <a:r>
              <a:rPr kumimoji="1" lang="en-US" altLang="ja-JP" dirty="0"/>
              <a:t>2014/7/3</a:t>
            </a:r>
            <a:endParaRPr kumimoji="1" lang="ja-JP" altLang="en-US" dirty="0"/>
          </a:p>
        </p:txBody>
      </p:sp>
      <p:sp>
        <p:nvSpPr>
          <p:cNvPr id="8" name="テキスト プレースホルダー 7">
            <a:extLst>
              <a:ext uri="{FF2B5EF4-FFF2-40B4-BE49-F238E27FC236}">
                <a16:creationId xmlns:a16="http://schemas.microsoft.com/office/drawing/2014/main" id="{DC6E555A-783B-4B1D-A242-EF2193932E9E}"/>
              </a:ext>
            </a:extLst>
          </p:cNvPr>
          <p:cNvSpPr>
            <a:spLocks noGrp="1"/>
          </p:cNvSpPr>
          <p:nvPr>
            <p:ph type="body" sz="quarter" idx="59"/>
          </p:nvPr>
        </p:nvSpPr>
        <p:spPr/>
        <p:txBody>
          <a:bodyPr/>
          <a:lstStyle/>
          <a:p>
            <a:r>
              <a:rPr kumimoji="1" lang="en-US" altLang="ja-JP" dirty="0"/>
              <a:t>2014/7/3</a:t>
            </a:r>
            <a:endParaRPr kumimoji="1" lang="ja-JP" altLang="en-US" dirty="0"/>
          </a:p>
        </p:txBody>
      </p:sp>
      <p:sp>
        <p:nvSpPr>
          <p:cNvPr id="9" name="テキスト プレースホルダー 8">
            <a:extLst>
              <a:ext uri="{FF2B5EF4-FFF2-40B4-BE49-F238E27FC236}">
                <a16:creationId xmlns:a16="http://schemas.microsoft.com/office/drawing/2014/main" id="{F5FDCBB6-6EC5-4FE3-A4C2-67DB7A021BA4}"/>
              </a:ext>
            </a:extLst>
          </p:cNvPr>
          <p:cNvSpPr>
            <a:spLocks noGrp="1"/>
          </p:cNvSpPr>
          <p:nvPr>
            <p:ph type="body" sz="quarter" idx="60"/>
          </p:nvPr>
        </p:nvSpPr>
        <p:spPr/>
        <p:txBody>
          <a:bodyPr/>
          <a:lstStyle/>
          <a:p>
            <a:r>
              <a:rPr kumimoji="1" lang="en-US" altLang="ja-JP" dirty="0"/>
              <a:t>2014/7/3</a:t>
            </a:r>
            <a:endParaRPr kumimoji="1" lang="ja-JP" altLang="en-US" dirty="0"/>
          </a:p>
        </p:txBody>
      </p:sp>
      <p:sp>
        <p:nvSpPr>
          <p:cNvPr id="10" name="テキスト プレースホルダー 9">
            <a:extLst>
              <a:ext uri="{FF2B5EF4-FFF2-40B4-BE49-F238E27FC236}">
                <a16:creationId xmlns:a16="http://schemas.microsoft.com/office/drawing/2014/main" id="{E251A489-2D7B-4F4D-B85F-087A5CA0A623}"/>
              </a:ext>
            </a:extLst>
          </p:cNvPr>
          <p:cNvSpPr>
            <a:spLocks noGrp="1"/>
          </p:cNvSpPr>
          <p:nvPr>
            <p:ph type="body" sz="quarter" idx="61"/>
          </p:nvPr>
        </p:nvSpPr>
        <p:spPr/>
        <p:txBody>
          <a:bodyPr/>
          <a:lstStyle/>
          <a:p>
            <a:r>
              <a:rPr kumimoji="1" lang="en-US" altLang="ja-JP" dirty="0"/>
              <a:t>2014/6/23</a:t>
            </a:r>
            <a:endParaRPr kumimoji="1" lang="ja-JP" altLang="en-US" dirty="0"/>
          </a:p>
        </p:txBody>
      </p:sp>
      <p:sp>
        <p:nvSpPr>
          <p:cNvPr id="11" name="テキスト プレースホルダー 10">
            <a:extLst>
              <a:ext uri="{FF2B5EF4-FFF2-40B4-BE49-F238E27FC236}">
                <a16:creationId xmlns:a16="http://schemas.microsoft.com/office/drawing/2014/main" id="{51CFBA79-59F1-4775-B8B8-2FD23B48D510}"/>
              </a:ext>
            </a:extLst>
          </p:cNvPr>
          <p:cNvSpPr>
            <a:spLocks noGrp="1"/>
          </p:cNvSpPr>
          <p:nvPr>
            <p:ph type="body" sz="quarter" idx="56"/>
          </p:nvPr>
        </p:nvSpPr>
        <p:spPr/>
        <p:txBody>
          <a:bodyPr/>
          <a:lstStyle/>
          <a:p>
            <a:r>
              <a:rPr kumimoji="1" lang="ja-JP" altLang="en-US" dirty="0"/>
              <a:t>１</a:t>
            </a:r>
          </a:p>
        </p:txBody>
      </p:sp>
      <p:sp>
        <p:nvSpPr>
          <p:cNvPr id="12" name="テキスト プレースホルダー 11">
            <a:extLst>
              <a:ext uri="{FF2B5EF4-FFF2-40B4-BE49-F238E27FC236}">
                <a16:creationId xmlns:a16="http://schemas.microsoft.com/office/drawing/2014/main" id="{6F40EEF6-4826-4A2C-91D3-3205F400B768}"/>
              </a:ext>
            </a:extLst>
          </p:cNvPr>
          <p:cNvSpPr>
            <a:spLocks noGrp="1"/>
          </p:cNvSpPr>
          <p:nvPr>
            <p:ph type="body" sz="quarter" idx="62"/>
          </p:nvPr>
        </p:nvSpPr>
        <p:spPr/>
        <p:txBody>
          <a:bodyPr/>
          <a:lstStyle/>
          <a:p>
            <a:r>
              <a:rPr kumimoji="1" lang="ja-JP" altLang="en-US" dirty="0"/>
              <a:t>２</a:t>
            </a:r>
          </a:p>
        </p:txBody>
      </p:sp>
      <p:sp>
        <p:nvSpPr>
          <p:cNvPr id="13" name="テキスト プレースホルダー 12">
            <a:extLst>
              <a:ext uri="{FF2B5EF4-FFF2-40B4-BE49-F238E27FC236}">
                <a16:creationId xmlns:a16="http://schemas.microsoft.com/office/drawing/2014/main" id="{C65269E5-7C5F-4F6A-914B-B742DFA91243}"/>
              </a:ext>
            </a:extLst>
          </p:cNvPr>
          <p:cNvSpPr>
            <a:spLocks noGrp="1"/>
          </p:cNvSpPr>
          <p:nvPr>
            <p:ph type="body" sz="quarter" idx="63"/>
          </p:nvPr>
        </p:nvSpPr>
        <p:spPr/>
        <p:txBody>
          <a:bodyPr/>
          <a:lstStyle/>
          <a:p>
            <a:r>
              <a:rPr kumimoji="1" lang="ja-JP" altLang="en-US" dirty="0"/>
              <a:t>３</a:t>
            </a:r>
          </a:p>
        </p:txBody>
      </p:sp>
      <p:sp>
        <p:nvSpPr>
          <p:cNvPr id="14" name="テキスト プレースホルダー 13">
            <a:extLst>
              <a:ext uri="{FF2B5EF4-FFF2-40B4-BE49-F238E27FC236}">
                <a16:creationId xmlns:a16="http://schemas.microsoft.com/office/drawing/2014/main" id="{EDC226A6-6EF1-4B1F-81CA-B19EB862968A}"/>
              </a:ext>
            </a:extLst>
          </p:cNvPr>
          <p:cNvSpPr>
            <a:spLocks noGrp="1"/>
          </p:cNvSpPr>
          <p:nvPr>
            <p:ph type="body" sz="quarter" idx="64"/>
          </p:nvPr>
        </p:nvSpPr>
        <p:spPr/>
        <p:txBody>
          <a:bodyPr/>
          <a:lstStyle/>
          <a:p>
            <a:r>
              <a:rPr kumimoji="1" lang="ja-JP" altLang="en-US" dirty="0"/>
              <a:t>４</a:t>
            </a:r>
          </a:p>
        </p:txBody>
      </p:sp>
      <p:sp>
        <p:nvSpPr>
          <p:cNvPr id="15" name="コンテンツ プレースホルダー 14">
            <a:extLst>
              <a:ext uri="{FF2B5EF4-FFF2-40B4-BE49-F238E27FC236}">
                <a16:creationId xmlns:a16="http://schemas.microsoft.com/office/drawing/2014/main" id="{76D10B4A-DE9C-4248-A2FB-75F115B64A50}"/>
              </a:ext>
            </a:extLst>
          </p:cNvPr>
          <p:cNvSpPr>
            <a:spLocks noGrp="1"/>
          </p:cNvSpPr>
          <p:nvPr>
            <p:ph sz="quarter" idx="67"/>
          </p:nvPr>
        </p:nvSpPr>
        <p:spPr/>
        <p:txBody>
          <a:bodyPr/>
          <a:lstStyle/>
          <a:p>
            <a:endParaRPr kumimoji="1" lang="ja-JP" altLang="en-US"/>
          </a:p>
        </p:txBody>
      </p:sp>
      <p:sp>
        <p:nvSpPr>
          <p:cNvPr id="16" name="コンテンツ プレースホルダー 15">
            <a:extLst>
              <a:ext uri="{FF2B5EF4-FFF2-40B4-BE49-F238E27FC236}">
                <a16:creationId xmlns:a16="http://schemas.microsoft.com/office/drawing/2014/main" id="{0E84F9A5-0B2D-436E-B09A-789B7497AB13}"/>
              </a:ext>
            </a:extLst>
          </p:cNvPr>
          <p:cNvSpPr>
            <a:spLocks noGrp="1"/>
          </p:cNvSpPr>
          <p:nvPr>
            <p:ph sz="quarter" idx="68"/>
          </p:nvPr>
        </p:nvSpPr>
        <p:spPr/>
        <p:txBody>
          <a:bodyPr/>
          <a:lstStyle/>
          <a:p>
            <a:endParaRPr kumimoji="1" lang="ja-JP" altLang="en-US"/>
          </a:p>
        </p:txBody>
      </p:sp>
      <p:sp>
        <p:nvSpPr>
          <p:cNvPr id="19" name="テキスト プレースホルダー 18">
            <a:extLst>
              <a:ext uri="{FF2B5EF4-FFF2-40B4-BE49-F238E27FC236}">
                <a16:creationId xmlns:a16="http://schemas.microsoft.com/office/drawing/2014/main" id="{8C8461E4-3B00-4BA7-B615-BD4AC95BF56B}"/>
              </a:ext>
            </a:extLst>
          </p:cNvPr>
          <p:cNvSpPr>
            <a:spLocks noGrp="1"/>
          </p:cNvSpPr>
          <p:nvPr>
            <p:ph type="body" sz="quarter" idx="71"/>
          </p:nvPr>
        </p:nvSpPr>
        <p:spPr/>
        <p:txBody>
          <a:bodyPr/>
          <a:lstStyle/>
          <a:p>
            <a:endParaRPr kumimoji="1" lang="ja-JP" altLang="en-US"/>
          </a:p>
        </p:txBody>
      </p:sp>
      <p:sp>
        <p:nvSpPr>
          <p:cNvPr id="20" name="テキスト プレースホルダー 19">
            <a:extLst>
              <a:ext uri="{FF2B5EF4-FFF2-40B4-BE49-F238E27FC236}">
                <a16:creationId xmlns:a16="http://schemas.microsoft.com/office/drawing/2014/main" id="{4A0458FC-BD27-4465-8938-305D505A9231}"/>
              </a:ext>
            </a:extLst>
          </p:cNvPr>
          <p:cNvSpPr>
            <a:spLocks noGrp="1"/>
          </p:cNvSpPr>
          <p:nvPr>
            <p:ph type="body" sz="quarter" idx="72"/>
          </p:nvPr>
        </p:nvSpPr>
        <p:spPr/>
        <p:txBody>
          <a:bodyPr/>
          <a:lstStyle/>
          <a:p>
            <a:endParaRPr kumimoji="1" lang="ja-JP" altLang="en-US"/>
          </a:p>
        </p:txBody>
      </p:sp>
      <p:sp>
        <p:nvSpPr>
          <p:cNvPr id="21" name="テキスト プレースホルダー 20">
            <a:extLst>
              <a:ext uri="{FF2B5EF4-FFF2-40B4-BE49-F238E27FC236}">
                <a16:creationId xmlns:a16="http://schemas.microsoft.com/office/drawing/2014/main" id="{93668866-7930-4C49-9DEE-03D407A9BE42}"/>
              </a:ext>
            </a:extLst>
          </p:cNvPr>
          <p:cNvSpPr>
            <a:spLocks noGrp="1"/>
          </p:cNvSpPr>
          <p:nvPr>
            <p:ph type="body" sz="quarter" idx="73"/>
          </p:nvPr>
        </p:nvSpPr>
        <p:spPr/>
        <p:txBody>
          <a:bodyPr/>
          <a:lstStyle/>
          <a:p>
            <a:endParaRPr kumimoji="1" lang="ja-JP" altLang="en-US"/>
          </a:p>
        </p:txBody>
      </p:sp>
      <p:sp>
        <p:nvSpPr>
          <p:cNvPr id="22" name="テキスト プレースホルダー 21">
            <a:extLst>
              <a:ext uri="{FF2B5EF4-FFF2-40B4-BE49-F238E27FC236}">
                <a16:creationId xmlns:a16="http://schemas.microsoft.com/office/drawing/2014/main" id="{B4AEA059-C045-4080-923A-C6D4E3F84BF7}"/>
              </a:ext>
            </a:extLst>
          </p:cNvPr>
          <p:cNvSpPr>
            <a:spLocks noGrp="1"/>
          </p:cNvSpPr>
          <p:nvPr>
            <p:ph type="body" sz="quarter" idx="74"/>
          </p:nvPr>
        </p:nvSpPr>
        <p:spPr/>
        <p:txBody>
          <a:bodyPr/>
          <a:lstStyle/>
          <a:p>
            <a:endParaRPr kumimoji="1" lang="ja-JP" altLang="en-US"/>
          </a:p>
        </p:txBody>
      </p:sp>
      <p:sp>
        <p:nvSpPr>
          <p:cNvPr id="23" name="テキスト プレースホルダー 22">
            <a:extLst>
              <a:ext uri="{FF2B5EF4-FFF2-40B4-BE49-F238E27FC236}">
                <a16:creationId xmlns:a16="http://schemas.microsoft.com/office/drawing/2014/main" id="{E0419E4E-A58E-41A6-99D3-DBE2B4F30B1B}"/>
              </a:ext>
            </a:extLst>
          </p:cNvPr>
          <p:cNvSpPr>
            <a:spLocks noGrp="1"/>
          </p:cNvSpPr>
          <p:nvPr>
            <p:ph type="body" sz="quarter" idx="75"/>
          </p:nvPr>
        </p:nvSpPr>
        <p:spPr/>
        <p:txBody>
          <a:bodyPr/>
          <a:lstStyle/>
          <a:p>
            <a:endParaRPr kumimoji="1" lang="ja-JP" altLang="en-US"/>
          </a:p>
        </p:txBody>
      </p:sp>
      <p:sp>
        <p:nvSpPr>
          <p:cNvPr id="24" name="テキスト プレースホルダー 23">
            <a:extLst>
              <a:ext uri="{FF2B5EF4-FFF2-40B4-BE49-F238E27FC236}">
                <a16:creationId xmlns:a16="http://schemas.microsoft.com/office/drawing/2014/main" id="{DC40F0D9-579F-4B80-BA4C-418ECACDEE06}"/>
              </a:ext>
            </a:extLst>
          </p:cNvPr>
          <p:cNvSpPr>
            <a:spLocks noGrp="1"/>
          </p:cNvSpPr>
          <p:nvPr>
            <p:ph type="body" sz="quarter" idx="28"/>
          </p:nvPr>
        </p:nvSpPr>
        <p:spPr/>
        <p:txBody>
          <a:bodyPr/>
          <a:lstStyle/>
          <a:p>
            <a:r>
              <a:rPr kumimoji="1" lang="en-US" altLang="ja-JP" dirty="0"/>
              <a:t>2-3</a:t>
            </a:r>
            <a:endParaRPr kumimoji="1" lang="ja-JP" altLang="en-US" dirty="0"/>
          </a:p>
        </p:txBody>
      </p:sp>
      <p:pic>
        <p:nvPicPr>
          <p:cNvPr id="27" name="コンテンツ プレースホルダー 24">
            <a:extLst>
              <a:ext uri="{FF2B5EF4-FFF2-40B4-BE49-F238E27FC236}">
                <a16:creationId xmlns:a16="http://schemas.microsoft.com/office/drawing/2014/main" id="{ADBEA0F9-967C-4E54-9D92-040085FAA70A}"/>
              </a:ext>
            </a:extLst>
          </p:cNvPr>
          <p:cNvPicPr>
            <a:picLocks noGrp="1" noChangeAspect="1"/>
          </p:cNvPicPr>
          <p:nvPr>
            <p:ph sz="quarter" idx="69"/>
          </p:nvPr>
        </p:nvPicPr>
        <p:blipFill>
          <a:blip r:embed="rId2"/>
          <a:stretch>
            <a:fillRect/>
          </a:stretch>
        </p:blipFill>
        <p:spPr>
          <a:xfrm>
            <a:off x="1087438" y="3869921"/>
            <a:ext cx="3335337" cy="1699433"/>
          </a:xfrm>
        </p:spPr>
      </p:pic>
      <p:pic>
        <p:nvPicPr>
          <p:cNvPr id="28" name="コンテンツ プレースホルダー 26">
            <a:extLst>
              <a:ext uri="{FF2B5EF4-FFF2-40B4-BE49-F238E27FC236}">
                <a16:creationId xmlns:a16="http://schemas.microsoft.com/office/drawing/2014/main" id="{77C33137-629A-4A5C-B413-12F77C594901}"/>
              </a:ext>
            </a:extLst>
          </p:cNvPr>
          <p:cNvPicPr>
            <a:picLocks noGrp="1" noChangeAspect="1"/>
          </p:cNvPicPr>
          <p:nvPr>
            <p:ph sz="quarter" idx="70"/>
          </p:nvPr>
        </p:nvPicPr>
        <p:blipFill>
          <a:blip r:embed="rId3"/>
          <a:stretch>
            <a:fillRect/>
          </a:stretch>
        </p:blipFill>
        <p:spPr>
          <a:xfrm>
            <a:off x="5527006" y="3749675"/>
            <a:ext cx="1714251" cy="1939925"/>
          </a:xfrm>
        </p:spPr>
      </p:pic>
    </p:spTree>
    <p:extLst>
      <p:ext uri="{BB962C8B-B14F-4D97-AF65-F5344CB8AC3E}">
        <p14:creationId xmlns:p14="http://schemas.microsoft.com/office/powerpoint/2010/main" val="731000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EDA87830-120D-45FD-ABA7-A1ED6DC6D388}"/>
              </a:ext>
            </a:extLst>
          </p:cNvPr>
          <p:cNvSpPr>
            <a:spLocks noGrp="1"/>
          </p:cNvSpPr>
          <p:nvPr>
            <p:ph type="body" sz="quarter" idx="15"/>
          </p:nvPr>
        </p:nvSpPr>
        <p:spPr/>
        <p:txBody>
          <a:bodyPr/>
          <a:lstStyle/>
          <a:p>
            <a:r>
              <a:rPr kumimoji="1" lang="en-US" altLang="ja-JP" dirty="0"/>
              <a:t>2</a:t>
            </a:r>
            <a:endParaRPr kumimoji="1" lang="ja-JP" altLang="en-US" dirty="0"/>
          </a:p>
        </p:txBody>
      </p:sp>
      <p:sp>
        <p:nvSpPr>
          <p:cNvPr id="3" name="テキスト プレースホルダー 2">
            <a:extLst>
              <a:ext uri="{FF2B5EF4-FFF2-40B4-BE49-F238E27FC236}">
                <a16:creationId xmlns:a16="http://schemas.microsoft.com/office/drawing/2014/main" id="{19AB27D5-B471-4E60-9BA8-2DF647A776C6}"/>
              </a:ext>
            </a:extLst>
          </p:cNvPr>
          <p:cNvSpPr>
            <a:spLocks noGrp="1"/>
          </p:cNvSpPr>
          <p:nvPr>
            <p:ph type="body" sz="quarter" idx="38"/>
          </p:nvPr>
        </p:nvSpPr>
        <p:spPr>
          <a:xfrm>
            <a:off x="4716045" y="2949515"/>
            <a:ext cx="3589056" cy="459459"/>
          </a:xfrm>
        </p:spPr>
        <p:txBody>
          <a:bodyPr/>
          <a:lstStyle/>
          <a:p>
            <a:r>
              <a:rPr lang="ja-JP" altLang="en-US" dirty="0"/>
              <a:t>術中（上顎骨前壁の骨折部）</a:t>
            </a:r>
          </a:p>
          <a:p>
            <a:r>
              <a:rPr lang="ja-JP" altLang="en-US" dirty="0"/>
              <a:t>整復後、直８穴吸収性マイクロプレートで固定した。</a:t>
            </a:r>
          </a:p>
        </p:txBody>
      </p:sp>
      <p:sp>
        <p:nvSpPr>
          <p:cNvPr id="4" name="テキスト プレースホルダー 3">
            <a:extLst>
              <a:ext uri="{FF2B5EF4-FFF2-40B4-BE49-F238E27FC236}">
                <a16:creationId xmlns:a16="http://schemas.microsoft.com/office/drawing/2014/main" id="{19D360F4-34C5-4BE7-8827-5FE4EF242BC8}"/>
              </a:ext>
            </a:extLst>
          </p:cNvPr>
          <p:cNvSpPr>
            <a:spLocks noGrp="1"/>
          </p:cNvSpPr>
          <p:nvPr>
            <p:ph type="body" sz="quarter" idx="43"/>
          </p:nvPr>
        </p:nvSpPr>
        <p:spPr/>
        <p:txBody>
          <a:bodyPr/>
          <a:lstStyle/>
          <a:p>
            <a:r>
              <a:rPr lang="ja-JP" altLang="en-US" dirty="0"/>
              <a:t>術中（上顎骨前壁の骨折部）</a:t>
            </a:r>
          </a:p>
        </p:txBody>
      </p:sp>
      <p:sp>
        <p:nvSpPr>
          <p:cNvPr id="5" name="テキスト プレースホルダー 4">
            <a:extLst>
              <a:ext uri="{FF2B5EF4-FFF2-40B4-BE49-F238E27FC236}">
                <a16:creationId xmlns:a16="http://schemas.microsoft.com/office/drawing/2014/main" id="{A621A726-5FF4-40D4-9DB3-EAA4F535C564}"/>
              </a:ext>
            </a:extLst>
          </p:cNvPr>
          <p:cNvSpPr>
            <a:spLocks noGrp="1"/>
          </p:cNvSpPr>
          <p:nvPr>
            <p:ph type="body" sz="quarter" idx="48"/>
          </p:nvPr>
        </p:nvSpPr>
        <p:spPr/>
        <p:txBody>
          <a:bodyPr/>
          <a:lstStyle/>
          <a:p>
            <a:r>
              <a:rPr lang="ja-JP" altLang="en-US" dirty="0"/>
              <a:t>術中（頬骨前頭突起部の骨折部）</a:t>
            </a:r>
          </a:p>
          <a:p>
            <a:endParaRPr kumimoji="1" lang="ja-JP" altLang="en-US" dirty="0"/>
          </a:p>
        </p:txBody>
      </p:sp>
      <p:sp>
        <p:nvSpPr>
          <p:cNvPr id="6" name="テキスト プレースホルダー 5">
            <a:extLst>
              <a:ext uri="{FF2B5EF4-FFF2-40B4-BE49-F238E27FC236}">
                <a16:creationId xmlns:a16="http://schemas.microsoft.com/office/drawing/2014/main" id="{9F33EB4A-8BD0-4D1A-B504-797BB9903639}"/>
              </a:ext>
            </a:extLst>
          </p:cNvPr>
          <p:cNvSpPr>
            <a:spLocks noGrp="1"/>
          </p:cNvSpPr>
          <p:nvPr>
            <p:ph type="body" sz="quarter" idx="53"/>
          </p:nvPr>
        </p:nvSpPr>
        <p:spPr>
          <a:xfrm>
            <a:off x="4716045" y="5972263"/>
            <a:ext cx="3656168" cy="459459"/>
          </a:xfrm>
        </p:spPr>
        <p:txBody>
          <a:bodyPr/>
          <a:lstStyle/>
          <a:p>
            <a:r>
              <a:rPr lang="ja-JP" altLang="en-US" dirty="0"/>
              <a:t>術中（頬骨前頭突起部の骨折部）</a:t>
            </a:r>
          </a:p>
          <a:p>
            <a:r>
              <a:rPr lang="ja-JP" altLang="en-US" dirty="0"/>
              <a:t>整復後、直４穴吸収性マイクロプレートで固定した。</a:t>
            </a:r>
          </a:p>
          <a:p>
            <a:endParaRPr kumimoji="1" lang="ja-JP" altLang="en-US" dirty="0"/>
          </a:p>
        </p:txBody>
      </p:sp>
      <p:sp>
        <p:nvSpPr>
          <p:cNvPr id="7" name="テキスト プレースホルダー 6">
            <a:extLst>
              <a:ext uri="{FF2B5EF4-FFF2-40B4-BE49-F238E27FC236}">
                <a16:creationId xmlns:a16="http://schemas.microsoft.com/office/drawing/2014/main" id="{DAE82380-F5C9-4967-AFDC-0647A1D2BB79}"/>
              </a:ext>
            </a:extLst>
          </p:cNvPr>
          <p:cNvSpPr>
            <a:spLocks noGrp="1"/>
          </p:cNvSpPr>
          <p:nvPr>
            <p:ph type="body" sz="quarter" idx="58"/>
          </p:nvPr>
        </p:nvSpPr>
        <p:spPr/>
        <p:txBody>
          <a:bodyPr/>
          <a:lstStyle/>
          <a:p>
            <a:r>
              <a:rPr kumimoji="1" lang="en-US" altLang="ja-JP" dirty="0"/>
              <a:t>2014/7/4</a:t>
            </a:r>
            <a:endParaRPr kumimoji="1" lang="ja-JP" altLang="en-US" dirty="0"/>
          </a:p>
        </p:txBody>
      </p:sp>
      <p:sp>
        <p:nvSpPr>
          <p:cNvPr id="8" name="テキスト プレースホルダー 7">
            <a:extLst>
              <a:ext uri="{FF2B5EF4-FFF2-40B4-BE49-F238E27FC236}">
                <a16:creationId xmlns:a16="http://schemas.microsoft.com/office/drawing/2014/main" id="{157886A2-75C2-4CF2-BEA2-0B5FA71BF0FC}"/>
              </a:ext>
            </a:extLst>
          </p:cNvPr>
          <p:cNvSpPr>
            <a:spLocks noGrp="1"/>
          </p:cNvSpPr>
          <p:nvPr>
            <p:ph type="body" sz="quarter" idx="59"/>
          </p:nvPr>
        </p:nvSpPr>
        <p:spPr/>
        <p:txBody>
          <a:bodyPr/>
          <a:lstStyle/>
          <a:p>
            <a:r>
              <a:rPr kumimoji="1" lang="en-US" altLang="ja-JP" dirty="0"/>
              <a:t>2014/7/4</a:t>
            </a:r>
            <a:endParaRPr kumimoji="1" lang="ja-JP" altLang="en-US" dirty="0"/>
          </a:p>
        </p:txBody>
      </p:sp>
      <p:sp>
        <p:nvSpPr>
          <p:cNvPr id="9" name="テキスト プレースホルダー 8">
            <a:extLst>
              <a:ext uri="{FF2B5EF4-FFF2-40B4-BE49-F238E27FC236}">
                <a16:creationId xmlns:a16="http://schemas.microsoft.com/office/drawing/2014/main" id="{E74C4039-7094-44CE-8D86-2BE683BAC3A3}"/>
              </a:ext>
            </a:extLst>
          </p:cNvPr>
          <p:cNvSpPr>
            <a:spLocks noGrp="1"/>
          </p:cNvSpPr>
          <p:nvPr>
            <p:ph type="body" sz="quarter" idx="60"/>
          </p:nvPr>
        </p:nvSpPr>
        <p:spPr/>
        <p:txBody>
          <a:bodyPr/>
          <a:lstStyle/>
          <a:p>
            <a:r>
              <a:rPr kumimoji="1" lang="en-US" altLang="ja-JP" dirty="0"/>
              <a:t>2014/7/4</a:t>
            </a:r>
            <a:endParaRPr kumimoji="1" lang="ja-JP" altLang="en-US" dirty="0"/>
          </a:p>
        </p:txBody>
      </p:sp>
      <p:sp>
        <p:nvSpPr>
          <p:cNvPr id="10" name="テキスト プレースホルダー 9">
            <a:extLst>
              <a:ext uri="{FF2B5EF4-FFF2-40B4-BE49-F238E27FC236}">
                <a16:creationId xmlns:a16="http://schemas.microsoft.com/office/drawing/2014/main" id="{B55DBC01-D52F-4CEF-86C2-C760322BBFA7}"/>
              </a:ext>
            </a:extLst>
          </p:cNvPr>
          <p:cNvSpPr>
            <a:spLocks noGrp="1"/>
          </p:cNvSpPr>
          <p:nvPr>
            <p:ph type="body" sz="quarter" idx="61"/>
          </p:nvPr>
        </p:nvSpPr>
        <p:spPr/>
        <p:txBody>
          <a:bodyPr/>
          <a:lstStyle/>
          <a:p>
            <a:r>
              <a:rPr kumimoji="1" lang="en-US" altLang="ja-JP" dirty="0"/>
              <a:t>2014/7/4</a:t>
            </a:r>
            <a:endParaRPr kumimoji="1" lang="ja-JP" altLang="en-US" dirty="0"/>
          </a:p>
        </p:txBody>
      </p:sp>
      <p:sp>
        <p:nvSpPr>
          <p:cNvPr id="11" name="テキスト プレースホルダー 10">
            <a:extLst>
              <a:ext uri="{FF2B5EF4-FFF2-40B4-BE49-F238E27FC236}">
                <a16:creationId xmlns:a16="http://schemas.microsoft.com/office/drawing/2014/main" id="{B62C72E3-65BE-436C-A5C0-46C7EC908CAA}"/>
              </a:ext>
            </a:extLst>
          </p:cNvPr>
          <p:cNvSpPr>
            <a:spLocks noGrp="1"/>
          </p:cNvSpPr>
          <p:nvPr>
            <p:ph type="body" sz="quarter" idx="56"/>
          </p:nvPr>
        </p:nvSpPr>
        <p:spPr/>
        <p:txBody>
          <a:bodyPr/>
          <a:lstStyle/>
          <a:p>
            <a:r>
              <a:rPr kumimoji="1" lang="ja-JP" altLang="en-US" dirty="0"/>
              <a:t>５</a:t>
            </a:r>
          </a:p>
        </p:txBody>
      </p:sp>
      <p:sp>
        <p:nvSpPr>
          <p:cNvPr id="12" name="テキスト プレースホルダー 11">
            <a:extLst>
              <a:ext uri="{FF2B5EF4-FFF2-40B4-BE49-F238E27FC236}">
                <a16:creationId xmlns:a16="http://schemas.microsoft.com/office/drawing/2014/main" id="{C5606CB4-D5E3-4FD9-B0FD-6D5C9BE6ADA6}"/>
              </a:ext>
            </a:extLst>
          </p:cNvPr>
          <p:cNvSpPr>
            <a:spLocks noGrp="1"/>
          </p:cNvSpPr>
          <p:nvPr>
            <p:ph type="body" sz="quarter" idx="62"/>
          </p:nvPr>
        </p:nvSpPr>
        <p:spPr/>
        <p:txBody>
          <a:bodyPr/>
          <a:lstStyle/>
          <a:p>
            <a:r>
              <a:rPr kumimoji="1" lang="ja-JP" altLang="en-US" dirty="0"/>
              <a:t>６</a:t>
            </a:r>
          </a:p>
        </p:txBody>
      </p:sp>
      <p:sp>
        <p:nvSpPr>
          <p:cNvPr id="13" name="テキスト プレースホルダー 12">
            <a:extLst>
              <a:ext uri="{FF2B5EF4-FFF2-40B4-BE49-F238E27FC236}">
                <a16:creationId xmlns:a16="http://schemas.microsoft.com/office/drawing/2014/main" id="{7FFF97CE-EEB4-4536-9D2A-E1C9792927FB}"/>
              </a:ext>
            </a:extLst>
          </p:cNvPr>
          <p:cNvSpPr>
            <a:spLocks noGrp="1"/>
          </p:cNvSpPr>
          <p:nvPr>
            <p:ph type="body" sz="quarter" idx="63"/>
          </p:nvPr>
        </p:nvSpPr>
        <p:spPr/>
        <p:txBody>
          <a:bodyPr/>
          <a:lstStyle/>
          <a:p>
            <a:r>
              <a:rPr kumimoji="1" lang="ja-JP" altLang="en-US" dirty="0"/>
              <a:t>７</a:t>
            </a:r>
          </a:p>
        </p:txBody>
      </p:sp>
      <p:sp>
        <p:nvSpPr>
          <p:cNvPr id="14" name="テキスト プレースホルダー 13">
            <a:extLst>
              <a:ext uri="{FF2B5EF4-FFF2-40B4-BE49-F238E27FC236}">
                <a16:creationId xmlns:a16="http://schemas.microsoft.com/office/drawing/2014/main" id="{C8280B85-5BB7-425A-AA83-C2660683C7F5}"/>
              </a:ext>
            </a:extLst>
          </p:cNvPr>
          <p:cNvSpPr>
            <a:spLocks noGrp="1"/>
          </p:cNvSpPr>
          <p:nvPr>
            <p:ph type="body" sz="quarter" idx="64"/>
          </p:nvPr>
        </p:nvSpPr>
        <p:spPr/>
        <p:txBody>
          <a:bodyPr/>
          <a:lstStyle/>
          <a:p>
            <a:r>
              <a:rPr kumimoji="1" lang="ja-JP" altLang="en-US" dirty="0"/>
              <a:t>８</a:t>
            </a:r>
          </a:p>
        </p:txBody>
      </p:sp>
      <p:sp>
        <p:nvSpPr>
          <p:cNvPr id="17" name="コンテンツ プレースホルダー 16">
            <a:extLst>
              <a:ext uri="{FF2B5EF4-FFF2-40B4-BE49-F238E27FC236}">
                <a16:creationId xmlns:a16="http://schemas.microsoft.com/office/drawing/2014/main" id="{B66133C4-254C-427D-BA5D-989B24E40810}"/>
              </a:ext>
            </a:extLst>
          </p:cNvPr>
          <p:cNvSpPr>
            <a:spLocks noGrp="1"/>
          </p:cNvSpPr>
          <p:nvPr>
            <p:ph sz="quarter" idx="69"/>
          </p:nvPr>
        </p:nvSpPr>
        <p:spPr/>
        <p:txBody>
          <a:bodyPr/>
          <a:lstStyle/>
          <a:p>
            <a:endParaRPr kumimoji="1" lang="ja-JP" altLang="en-US"/>
          </a:p>
        </p:txBody>
      </p:sp>
      <p:sp>
        <p:nvSpPr>
          <p:cNvPr id="18" name="コンテンツ プレースホルダー 17">
            <a:extLst>
              <a:ext uri="{FF2B5EF4-FFF2-40B4-BE49-F238E27FC236}">
                <a16:creationId xmlns:a16="http://schemas.microsoft.com/office/drawing/2014/main" id="{5515A60F-78A4-4555-B8C9-DBC92044E17E}"/>
              </a:ext>
            </a:extLst>
          </p:cNvPr>
          <p:cNvSpPr>
            <a:spLocks noGrp="1"/>
          </p:cNvSpPr>
          <p:nvPr>
            <p:ph sz="quarter" idx="70"/>
          </p:nvPr>
        </p:nvSpPr>
        <p:spPr/>
        <p:txBody>
          <a:bodyPr/>
          <a:lstStyle/>
          <a:p>
            <a:endParaRPr kumimoji="1" lang="ja-JP" altLang="en-US"/>
          </a:p>
        </p:txBody>
      </p:sp>
      <p:sp>
        <p:nvSpPr>
          <p:cNvPr id="19" name="テキスト プレースホルダー 18">
            <a:extLst>
              <a:ext uri="{FF2B5EF4-FFF2-40B4-BE49-F238E27FC236}">
                <a16:creationId xmlns:a16="http://schemas.microsoft.com/office/drawing/2014/main" id="{D78F960C-2260-478F-9A1B-AA0C971059AD}"/>
              </a:ext>
            </a:extLst>
          </p:cNvPr>
          <p:cNvSpPr>
            <a:spLocks noGrp="1"/>
          </p:cNvSpPr>
          <p:nvPr>
            <p:ph type="body" sz="quarter" idx="71"/>
          </p:nvPr>
        </p:nvSpPr>
        <p:spPr/>
        <p:txBody>
          <a:bodyPr/>
          <a:lstStyle/>
          <a:p>
            <a:endParaRPr kumimoji="1" lang="ja-JP" altLang="en-US"/>
          </a:p>
        </p:txBody>
      </p:sp>
      <p:sp>
        <p:nvSpPr>
          <p:cNvPr id="20" name="テキスト プレースホルダー 19">
            <a:extLst>
              <a:ext uri="{FF2B5EF4-FFF2-40B4-BE49-F238E27FC236}">
                <a16:creationId xmlns:a16="http://schemas.microsoft.com/office/drawing/2014/main" id="{40664E66-4D9D-4F7D-BEF0-D162A715CD65}"/>
              </a:ext>
            </a:extLst>
          </p:cNvPr>
          <p:cNvSpPr>
            <a:spLocks noGrp="1"/>
          </p:cNvSpPr>
          <p:nvPr>
            <p:ph type="body" sz="quarter" idx="72"/>
          </p:nvPr>
        </p:nvSpPr>
        <p:spPr/>
        <p:txBody>
          <a:bodyPr/>
          <a:lstStyle/>
          <a:p>
            <a:endParaRPr kumimoji="1" lang="ja-JP" altLang="en-US"/>
          </a:p>
        </p:txBody>
      </p:sp>
      <p:sp>
        <p:nvSpPr>
          <p:cNvPr id="21" name="テキスト プレースホルダー 20">
            <a:extLst>
              <a:ext uri="{FF2B5EF4-FFF2-40B4-BE49-F238E27FC236}">
                <a16:creationId xmlns:a16="http://schemas.microsoft.com/office/drawing/2014/main" id="{839FA3F9-92F5-44F1-8C9D-21BF6E48AAB8}"/>
              </a:ext>
            </a:extLst>
          </p:cNvPr>
          <p:cNvSpPr>
            <a:spLocks noGrp="1"/>
          </p:cNvSpPr>
          <p:nvPr>
            <p:ph type="body" sz="quarter" idx="73"/>
          </p:nvPr>
        </p:nvSpPr>
        <p:spPr/>
        <p:txBody>
          <a:bodyPr/>
          <a:lstStyle/>
          <a:p>
            <a:endParaRPr kumimoji="1" lang="ja-JP" altLang="en-US"/>
          </a:p>
        </p:txBody>
      </p:sp>
      <p:sp>
        <p:nvSpPr>
          <p:cNvPr id="22" name="テキスト プレースホルダー 21">
            <a:extLst>
              <a:ext uri="{FF2B5EF4-FFF2-40B4-BE49-F238E27FC236}">
                <a16:creationId xmlns:a16="http://schemas.microsoft.com/office/drawing/2014/main" id="{A2E4A1F6-4A79-4FA8-A66A-FB4CED92AA15}"/>
              </a:ext>
            </a:extLst>
          </p:cNvPr>
          <p:cNvSpPr>
            <a:spLocks noGrp="1"/>
          </p:cNvSpPr>
          <p:nvPr>
            <p:ph type="body" sz="quarter" idx="74"/>
          </p:nvPr>
        </p:nvSpPr>
        <p:spPr/>
        <p:txBody>
          <a:bodyPr/>
          <a:lstStyle/>
          <a:p>
            <a:endParaRPr kumimoji="1" lang="ja-JP" altLang="en-US"/>
          </a:p>
        </p:txBody>
      </p:sp>
      <p:sp>
        <p:nvSpPr>
          <p:cNvPr id="23" name="テキスト プレースホルダー 22">
            <a:extLst>
              <a:ext uri="{FF2B5EF4-FFF2-40B4-BE49-F238E27FC236}">
                <a16:creationId xmlns:a16="http://schemas.microsoft.com/office/drawing/2014/main" id="{ED5296C9-E7D3-4744-A6CE-91390588AF71}"/>
              </a:ext>
            </a:extLst>
          </p:cNvPr>
          <p:cNvSpPr>
            <a:spLocks noGrp="1"/>
          </p:cNvSpPr>
          <p:nvPr>
            <p:ph type="body" sz="quarter" idx="75"/>
          </p:nvPr>
        </p:nvSpPr>
        <p:spPr/>
        <p:txBody>
          <a:bodyPr/>
          <a:lstStyle/>
          <a:p>
            <a:endParaRPr kumimoji="1" lang="ja-JP" altLang="en-US"/>
          </a:p>
        </p:txBody>
      </p:sp>
      <p:sp>
        <p:nvSpPr>
          <p:cNvPr id="24" name="テキスト プレースホルダー 23">
            <a:extLst>
              <a:ext uri="{FF2B5EF4-FFF2-40B4-BE49-F238E27FC236}">
                <a16:creationId xmlns:a16="http://schemas.microsoft.com/office/drawing/2014/main" id="{25AE44DF-F503-408A-AFCD-5CA24D367346}"/>
              </a:ext>
            </a:extLst>
          </p:cNvPr>
          <p:cNvSpPr>
            <a:spLocks noGrp="1"/>
          </p:cNvSpPr>
          <p:nvPr>
            <p:ph type="body" sz="quarter" idx="28"/>
          </p:nvPr>
        </p:nvSpPr>
        <p:spPr/>
        <p:txBody>
          <a:bodyPr/>
          <a:lstStyle/>
          <a:p>
            <a:r>
              <a:rPr kumimoji="1" lang="en-US" altLang="ja-JP" dirty="0"/>
              <a:t>2-4</a:t>
            </a:r>
            <a:endParaRPr kumimoji="1" lang="ja-JP" altLang="en-US" dirty="0"/>
          </a:p>
        </p:txBody>
      </p:sp>
      <p:pic>
        <p:nvPicPr>
          <p:cNvPr id="25" name="コンテンツ プレースホルダー 22">
            <a:extLst>
              <a:ext uri="{FF2B5EF4-FFF2-40B4-BE49-F238E27FC236}">
                <a16:creationId xmlns:a16="http://schemas.microsoft.com/office/drawing/2014/main" id="{D0D2E332-4B8E-4805-9571-4EBE3EA36899}"/>
              </a:ext>
            </a:extLst>
          </p:cNvPr>
          <p:cNvPicPr>
            <a:picLocks noGrp="1" noChangeAspect="1"/>
          </p:cNvPicPr>
          <p:nvPr>
            <p:ph sz="quarter" idx="67"/>
          </p:nvPr>
        </p:nvPicPr>
        <p:blipFill>
          <a:blip r:embed="rId2"/>
          <a:stretch>
            <a:fillRect/>
          </a:stretch>
        </p:blipFill>
        <p:spPr>
          <a:xfrm>
            <a:off x="1315586" y="695325"/>
            <a:ext cx="2879040" cy="1939925"/>
          </a:xfrm>
        </p:spPr>
      </p:pic>
      <p:pic>
        <p:nvPicPr>
          <p:cNvPr id="26" name="コンテンツ プレースホルダー 24">
            <a:extLst>
              <a:ext uri="{FF2B5EF4-FFF2-40B4-BE49-F238E27FC236}">
                <a16:creationId xmlns:a16="http://schemas.microsoft.com/office/drawing/2014/main" id="{8BB2C586-35FC-4AE7-8A08-534C6AEA82BD}"/>
              </a:ext>
            </a:extLst>
          </p:cNvPr>
          <p:cNvPicPr>
            <a:picLocks noGrp="1" noChangeAspect="1"/>
          </p:cNvPicPr>
          <p:nvPr>
            <p:ph sz="quarter" idx="68"/>
          </p:nvPr>
        </p:nvPicPr>
        <p:blipFill>
          <a:blip r:embed="rId3"/>
          <a:stretch>
            <a:fillRect/>
          </a:stretch>
        </p:blipFill>
        <p:spPr>
          <a:xfrm>
            <a:off x="4949680" y="695325"/>
            <a:ext cx="2868903" cy="1939925"/>
          </a:xfrm>
        </p:spPr>
      </p:pic>
    </p:spTree>
    <p:extLst>
      <p:ext uri="{BB962C8B-B14F-4D97-AF65-F5344CB8AC3E}">
        <p14:creationId xmlns:p14="http://schemas.microsoft.com/office/powerpoint/2010/main" val="622864013"/>
      </p:ext>
    </p:extLst>
  </p:cSld>
  <p:clrMapOvr>
    <a:masterClrMapping/>
  </p:clrMapOvr>
</p:sld>
</file>

<file path=ppt/theme/theme1.xml><?xml version="1.0" encoding="utf-8"?>
<a:theme xmlns:a="http://schemas.openxmlformats.org/drawingml/2006/main" name="手術記録 - 詳細">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形成専門医申請（β）.potx" id="{DB445FFE-F229-4875-ADFC-BBA97E5CD60A}" vid="{ECABDD78-9298-4A0E-B08F-F506F215E10F}"/>
    </a:ext>
  </a:extLst>
</a:theme>
</file>

<file path=ppt/theme/theme2.xml><?xml version="1.0" encoding="utf-8"?>
<a:theme xmlns:a="http://schemas.openxmlformats.org/drawingml/2006/main" name="手術記録 - 写真">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形成専門医申請（β）.potx" id="{DB445FFE-F229-4875-ADFC-BBA97E5CD60A}" vid="{E9AA56C5-9CA9-4B30-B98A-58490713E01A}"/>
    </a:ext>
  </a:extLst>
</a:theme>
</file>

<file path=ppt/theme/theme3.xml><?xml version="1.0" encoding="utf-8"?>
<a:theme xmlns:a="http://schemas.openxmlformats.org/drawingml/2006/main" name="表紙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形成専門医申請（β）.potx" id="{DB445FFE-F229-4875-ADFC-BBA97E5CD60A}" vid="{F3EAFC43-A20D-4B45-9A12-A9F79AB1B2E2}"/>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形成専門医申請（β）</Template>
  <TotalTime>443</TotalTime>
  <Words>947</Words>
  <Application>Microsoft Office PowerPoint</Application>
  <PresentationFormat>画面に合わせる (4:3)</PresentationFormat>
  <Paragraphs>91</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7</vt:i4>
      </vt:variant>
    </vt:vector>
  </HeadingPairs>
  <TitlesOfParts>
    <vt:vector size="17" baseType="lpstr">
      <vt:lpstr>HGPｺﾞｼｯｸM</vt:lpstr>
      <vt:lpstr>ＭＳ Ｐゴシック</vt:lpstr>
      <vt:lpstr>ＭＳ Ｐ明朝</vt:lpstr>
      <vt:lpstr>游ゴシック</vt:lpstr>
      <vt:lpstr>Arial</vt:lpstr>
      <vt:lpstr>Bahnschrift SemiBold Condensed</vt:lpstr>
      <vt:lpstr>Calibri</vt:lpstr>
      <vt:lpstr>手術記録 - 詳細</vt:lpstr>
      <vt:lpstr>手術記録 - 写真</vt:lpstr>
      <vt:lpstr>表紙等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snakashima</dc:creator>
  <cp:lastModifiedBy>永峯 菜穂子</cp:lastModifiedBy>
  <cp:revision>15</cp:revision>
  <cp:lastPrinted>2018-07-13T06:54:00Z</cp:lastPrinted>
  <dcterms:created xsi:type="dcterms:W3CDTF">2019-06-28T02:56:26Z</dcterms:created>
  <dcterms:modified xsi:type="dcterms:W3CDTF">2023-08-04T07:16:47Z</dcterms:modified>
</cp:coreProperties>
</file>