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  <p:sldMasterId id="2147483666" r:id="rId2"/>
    <p:sldMasterId id="2147483648" r:id="rId3"/>
  </p:sldMasterIdLst>
  <p:handoutMasterIdLst>
    <p:handoutMasterId r:id="rId7"/>
  </p:handoutMasterIdLst>
  <p:sldIdLst>
    <p:sldId id="256" r:id="rId4"/>
    <p:sldId id="259" r:id="rId5"/>
    <p:sldId id="260" r:id="rId6"/>
  </p:sldIdLst>
  <p:sldSz cx="9144000" cy="6858000" type="screen4x3"/>
  <p:notesSz cx="6735763" cy="9866313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研修記録用紙" id="{FD2ED4C7-330B-4569-A6EF-C377F26742AF}">
          <p14:sldIdLst>
            <p14:sldId id="256"/>
            <p14:sldId id="259"/>
            <p14:sldId id="260"/>
          </p14:sldIdLst>
        </p14:section>
        <p14:section name="研修記録１" id="{8393915C-7431-48E3-92B7-1BCEBC1CEC68}">
          <p14:sldIdLst/>
        </p14:section>
        <p14:section name="研修記録２" id="{0CFB825E-C2DA-4E23-BA00-8D0EC6DFACCA}">
          <p14:sldIdLst/>
        </p14:section>
        <p14:section name="研修記録３" id="{2C0E621C-E10B-4D33-8616-C1A707131D07}">
          <p14:sldIdLst/>
        </p14:section>
        <p14:section name="研修記録４" id="{315BB31E-0CC0-434A-A0D6-5D2B61B47915}">
          <p14:sldIdLst/>
        </p14:section>
        <p14:section name="研修記録５" id="{ECD89F6B-02BB-4E4E-88E4-1B1A160BC210}">
          <p14:sldIdLst/>
        </p14:section>
        <p14:section name="研修記録６" id="{09949609-445A-43E2-A06D-1168CDD38A6B}">
          <p14:sldIdLst/>
        </p14:section>
        <p14:section name="研修記録７" id="{E0984860-9D17-4122-BB01-08DB5697B7E3}">
          <p14:sldIdLst/>
        </p14:section>
        <p14:section name="研修記録８" id="{E8959FE6-9384-473A-9912-E229036E6C4E}">
          <p14:sldIdLst/>
        </p14:section>
        <p14:section name="研修記録９" id="{29A7FA9D-9BFB-4B29-B773-77F9554AC5C9}">
          <p14:sldIdLst/>
        </p14:section>
        <p14:section name="研修記録１０" id="{349F76CF-3C9B-45D2-A612-D43D56BFB09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529" autoAdjust="0"/>
  </p:normalViewPr>
  <p:slideViewPr>
    <p:cSldViewPr snapToGrid="0" snapToObjects="1">
      <p:cViewPr varScale="1">
        <p:scale>
          <a:sx n="72" d="100"/>
          <a:sy n="72" d="100"/>
        </p:scale>
        <p:origin x="145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1" d="100"/>
          <a:sy n="81" d="100"/>
        </p:scale>
        <p:origin x="400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48119255-B9E2-4512-A574-D2EAA3C78DF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C3741F1-F28A-4315-86EA-25E04B5575A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7B8B2-7FA5-4D62-B5D5-466E67B7F35F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8CB5EC5-4A5F-4819-A2C1-12C1C8028F8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D2A4CA3-8B39-4220-A49F-DB58F956B90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CBCA6-F79D-4F61-9408-D5E4CAFE47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49514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手術記録 用紙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 userDrawn="1"/>
        </p:nvSpPr>
        <p:spPr>
          <a:xfrm>
            <a:off x="6390780" y="177003"/>
            <a:ext cx="8496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u="none" dirty="0">
                <a:latin typeface="+mj-lt"/>
                <a:ea typeface="+mj-ea"/>
              </a:rPr>
              <a:t>症例番号</a:t>
            </a: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574880" y="1873208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u="none" dirty="0">
                <a:latin typeface="+mj-lt"/>
                <a:ea typeface="+mj-ea"/>
              </a:rPr>
              <a:t>診断名</a:t>
            </a:r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15" hasCustomPrompt="1"/>
          </p:nvPr>
        </p:nvSpPr>
        <p:spPr>
          <a:xfrm>
            <a:off x="7233271" y="128307"/>
            <a:ext cx="1552744" cy="3683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1200" u="none">
                <a:latin typeface="+mj-lt"/>
                <a:ea typeface="+mj-ea"/>
              </a:defRPr>
            </a:lvl1pPr>
          </a:lstStyle>
          <a:p>
            <a:pPr lvl="0"/>
            <a:r>
              <a:rPr kumimoji="1" lang="ja-JP" altLang="en-US" sz="1400" dirty="0"/>
              <a:t>（番号を記入）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 userDrawn="1"/>
        </p:nvSpPr>
        <p:spPr>
          <a:xfrm>
            <a:off x="138070" y="111681"/>
            <a:ext cx="2866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u="none" dirty="0">
                <a:latin typeface="+mj-lt"/>
                <a:ea typeface="+mj-ea"/>
              </a:rPr>
              <a:t>１０症例研修記録用紙　様式１）</a:t>
            </a:r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16" hasCustomPrompt="1"/>
          </p:nvPr>
        </p:nvSpPr>
        <p:spPr>
          <a:xfrm>
            <a:off x="7232880" y="496607"/>
            <a:ext cx="1552575" cy="338138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1200" u="none">
                <a:latin typeface="+mj-lt"/>
                <a:ea typeface="+mj-ea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kumimoji="1" lang="ja-JP" altLang="en-US" dirty="0"/>
              <a:t>（区分）</a:t>
            </a:r>
          </a:p>
        </p:txBody>
      </p:sp>
      <p:sp>
        <p:nvSpPr>
          <p:cNvPr id="24" name="テキスト ボックス 23"/>
          <p:cNvSpPr txBox="1"/>
          <p:nvPr userDrawn="1"/>
        </p:nvSpPr>
        <p:spPr>
          <a:xfrm>
            <a:off x="6669978" y="541120"/>
            <a:ext cx="6726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u="none" dirty="0">
                <a:latin typeface="+mj-lt"/>
                <a:ea typeface="+mj-ea"/>
              </a:rPr>
              <a:t>区分</a:t>
            </a:r>
          </a:p>
        </p:txBody>
      </p:sp>
      <p:sp>
        <p:nvSpPr>
          <p:cNvPr id="25" name="テキスト ボックス 24"/>
          <p:cNvSpPr txBox="1"/>
          <p:nvPr userDrawn="1"/>
        </p:nvSpPr>
        <p:spPr>
          <a:xfrm>
            <a:off x="415223" y="551041"/>
            <a:ext cx="10459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u="none" dirty="0">
                <a:latin typeface="+mj-lt"/>
                <a:ea typeface="+mj-ea"/>
              </a:rPr>
              <a:t>研修施設名</a:t>
            </a:r>
          </a:p>
        </p:txBody>
      </p:sp>
      <p:sp>
        <p:nvSpPr>
          <p:cNvPr id="27" name="テキスト プレースホルダー 26"/>
          <p:cNvSpPr>
            <a:spLocks noGrp="1"/>
          </p:cNvSpPr>
          <p:nvPr>
            <p:ph type="body" sz="quarter" idx="17" hasCustomPrompt="1"/>
          </p:nvPr>
        </p:nvSpPr>
        <p:spPr>
          <a:xfrm>
            <a:off x="1571457" y="536767"/>
            <a:ext cx="3884613" cy="55698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（研修施設名）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（所在地）</a:t>
            </a:r>
          </a:p>
        </p:txBody>
      </p:sp>
      <p:sp>
        <p:nvSpPr>
          <p:cNvPr id="28" name="テキスト ボックス 27"/>
          <p:cNvSpPr txBox="1"/>
          <p:nvPr userDrawn="1"/>
        </p:nvSpPr>
        <p:spPr>
          <a:xfrm>
            <a:off x="415223" y="1424099"/>
            <a:ext cx="1156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u="none" dirty="0"/>
              <a:t>カルテ番号</a:t>
            </a:r>
          </a:p>
        </p:txBody>
      </p:sp>
      <p:sp>
        <p:nvSpPr>
          <p:cNvPr id="32" name="テキスト ボックス 31"/>
          <p:cNvSpPr txBox="1"/>
          <p:nvPr userDrawn="1"/>
        </p:nvSpPr>
        <p:spPr>
          <a:xfrm>
            <a:off x="5298724" y="1424099"/>
            <a:ext cx="10089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u="none" dirty="0"/>
              <a:t>手術時年齢</a:t>
            </a:r>
          </a:p>
        </p:txBody>
      </p:sp>
      <p:sp>
        <p:nvSpPr>
          <p:cNvPr id="34" name="テキスト プレースホルダー 21"/>
          <p:cNvSpPr>
            <a:spLocks noGrp="1"/>
          </p:cNvSpPr>
          <p:nvPr>
            <p:ph type="body" sz="quarter" idx="20" hasCustomPrompt="1"/>
          </p:nvPr>
        </p:nvSpPr>
        <p:spPr>
          <a:xfrm>
            <a:off x="6307008" y="1424099"/>
            <a:ext cx="983892" cy="252000"/>
          </a:xfrm>
          <a:prstGeom prst="rect">
            <a:avLst/>
          </a:prstGeom>
        </p:spPr>
        <p:txBody>
          <a:bodyPr lIns="0" rIns="36000" anchor="ctr">
            <a:noAutofit/>
          </a:bodyPr>
          <a:lstStyle>
            <a:lvl1pPr algn="r">
              <a:defRPr sz="1200" u="none">
                <a:latin typeface="+mj-lt"/>
                <a:ea typeface="+mj-ea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kumimoji="1" lang="ja-JP" altLang="en-US" dirty="0"/>
              <a:t>（手術時年齢）</a:t>
            </a:r>
          </a:p>
        </p:txBody>
      </p:sp>
      <p:sp>
        <p:nvSpPr>
          <p:cNvPr id="35" name="テキスト ボックス 34"/>
          <p:cNvSpPr txBox="1"/>
          <p:nvPr userDrawn="1"/>
        </p:nvSpPr>
        <p:spPr>
          <a:xfrm>
            <a:off x="5298340" y="1873208"/>
            <a:ext cx="788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u="none" dirty="0"/>
              <a:t>手術名</a:t>
            </a:r>
          </a:p>
        </p:txBody>
      </p:sp>
      <p:sp>
        <p:nvSpPr>
          <p:cNvPr id="36" name="テキスト プレースホルダー 21"/>
          <p:cNvSpPr>
            <a:spLocks noGrp="1"/>
          </p:cNvSpPr>
          <p:nvPr>
            <p:ph type="body" sz="quarter" idx="21" hasCustomPrompt="1"/>
          </p:nvPr>
        </p:nvSpPr>
        <p:spPr>
          <a:xfrm>
            <a:off x="6307653" y="1873208"/>
            <a:ext cx="2652111" cy="78491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>
                <a:latin typeface="+mj-lt"/>
                <a:ea typeface="+mj-ea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kumimoji="1" lang="ja-JP" altLang="en-US" dirty="0"/>
              <a:t>（手術名）　　　　　　　　　　　　　　</a:t>
            </a:r>
            <a:endParaRPr kumimoji="1" lang="en-US" altLang="ja-JP" dirty="0"/>
          </a:p>
          <a:p>
            <a:pPr lvl="0"/>
            <a:r>
              <a:rPr kumimoji="1" lang="ja-JP" altLang="ja-JP" dirty="0"/>
              <a:t>　</a:t>
            </a:r>
            <a:r>
              <a:rPr kumimoji="1" lang="ja-JP" altLang="en-US" dirty="0"/>
              <a:t>　　　　　　　　　　　　　　　　　　　</a:t>
            </a:r>
            <a:endParaRPr kumimoji="1" lang="en-US" altLang="ja-JP" dirty="0"/>
          </a:p>
          <a:p>
            <a:pPr lvl="0"/>
            <a:r>
              <a:rPr kumimoji="1" lang="ja-JP" altLang="ja-JP" dirty="0"/>
              <a:t>　</a:t>
            </a:r>
            <a:r>
              <a:rPr kumimoji="1" lang="ja-JP" altLang="en-US" dirty="0"/>
              <a:t>　　　　　　　　　　　　　　　　　　　</a:t>
            </a:r>
            <a:endParaRPr kumimoji="1" lang="en-US" altLang="ja-JP" dirty="0"/>
          </a:p>
        </p:txBody>
      </p:sp>
      <p:sp>
        <p:nvSpPr>
          <p:cNvPr id="37" name="テキスト ボックス 36"/>
          <p:cNvSpPr txBox="1"/>
          <p:nvPr userDrawn="1"/>
        </p:nvSpPr>
        <p:spPr>
          <a:xfrm>
            <a:off x="6669978" y="892476"/>
            <a:ext cx="6726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u="none" dirty="0">
                <a:latin typeface="+mj-lt"/>
                <a:ea typeface="+mj-ea"/>
              </a:rPr>
              <a:t>部位</a:t>
            </a:r>
          </a:p>
        </p:txBody>
      </p:sp>
      <p:sp>
        <p:nvSpPr>
          <p:cNvPr id="38" name="テキスト プレースホルダー 21"/>
          <p:cNvSpPr>
            <a:spLocks noGrp="1"/>
          </p:cNvSpPr>
          <p:nvPr>
            <p:ph type="body" sz="quarter" idx="22" hasCustomPrompt="1"/>
          </p:nvPr>
        </p:nvSpPr>
        <p:spPr>
          <a:xfrm>
            <a:off x="7232880" y="864004"/>
            <a:ext cx="1552575" cy="338138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1200" u="none">
                <a:latin typeface="+mj-lt"/>
                <a:ea typeface="+mj-ea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kumimoji="1" lang="ja-JP" altLang="en-US" dirty="0"/>
              <a:t>（部位）</a:t>
            </a:r>
          </a:p>
        </p:txBody>
      </p:sp>
      <p:sp>
        <p:nvSpPr>
          <p:cNvPr id="39" name="テキスト プレースホルダー 26"/>
          <p:cNvSpPr>
            <a:spLocks noGrp="1"/>
          </p:cNvSpPr>
          <p:nvPr>
            <p:ph type="body" sz="quarter" idx="23" hasCustomPrompt="1"/>
          </p:nvPr>
        </p:nvSpPr>
        <p:spPr>
          <a:xfrm>
            <a:off x="1571457" y="1424099"/>
            <a:ext cx="3350888" cy="252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（カルテ番号）</a:t>
            </a:r>
          </a:p>
        </p:txBody>
      </p:sp>
      <p:sp>
        <p:nvSpPr>
          <p:cNvPr id="40" name="テキスト プレースホルダー 26"/>
          <p:cNvSpPr>
            <a:spLocks noGrp="1"/>
          </p:cNvSpPr>
          <p:nvPr>
            <p:ph type="body" sz="quarter" idx="24" hasCustomPrompt="1"/>
          </p:nvPr>
        </p:nvSpPr>
        <p:spPr>
          <a:xfrm>
            <a:off x="1571457" y="1873208"/>
            <a:ext cx="3350888" cy="75656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（診断名）　　　　　　　　　　　　　　　　　　　　　　　　</a:t>
            </a:r>
            <a:endParaRPr kumimoji="1" lang="en-US" altLang="ja-JP" dirty="0"/>
          </a:p>
          <a:p>
            <a:pPr lvl="0"/>
            <a:r>
              <a:rPr kumimoji="1" lang="ja-JP" altLang="ja-JP" dirty="0"/>
              <a:t>　</a:t>
            </a:r>
            <a:r>
              <a:rPr kumimoji="1" lang="ja-JP" altLang="en-US" dirty="0"/>
              <a:t>　　　　　　　　　　　　　　　　　　　　　　　　　　　　　</a:t>
            </a:r>
            <a:endParaRPr kumimoji="1" lang="en-US" altLang="ja-JP" dirty="0"/>
          </a:p>
          <a:p>
            <a:pPr lvl="0"/>
            <a:r>
              <a:rPr kumimoji="1" lang="ja-JP" altLang="ja-JP" dirty="0"/>
              <a:t>　</a:t>
            </a:r>
            <a:r>
              <a:rPr kumimoji="1" lang="ja-JP" altLang="en-US" dirty="0"/>
              <a:t>　　　　　　　　　　　　　　　　　　　　　　　　　　　　　</a:t>
            </a:r>
            <a:endParaRPr kumimoji="1" lang="en-US" altLang="ja-JP" dirty="0"/>
          </a:p>
          <a:p>
            <a:pPr lvl="0"/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 userDrawn="1"/>
        </p:nvSpPr>
        <p:spPr>
          <a:xfrm>
            <a:off x="291612" y="2862332"/>
            <a:ext cx="215443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ja-JP" altLang="en-US" sz="1200" u="none" dirty="0">
                <a:latin typeface="+mj-lt"/>
                <a:ea typeface="+mj-ea"/>
              </a:rPr>
              <a:t>手術前の経過・状態（検査・記録）</a:t>
            </a:r>
          </a:p>
        </p:txBody>
      </p:sp>
      <p:sp>
        <p:nvSpPr>
          <p:cNvPr id="42" name="テキスト プレースホルダー 26"/>
          <p:cNvSpPr>
            <a:spLocks noGrp="1"/>
          </p:cNvSpPr>
          <p:nvPr>
            <p:ph type="body" sz="quarter" idx="25" hasCustomPrompt="1"/>
          </p:nvPr>
        </p:nvSpPr>
        <p:spPr>
          <a:xfrm>
            <a:off x="291611" y="3109170"/>
            <a:ext cx="3826800" cy="288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　　　　　　　　　　　　　　　　　　　　　　　　　　　　　　　　　　</a:t>
            </a:r>
            <a:endParaRPr kumimoji="1" lang="en-US" altLang="ja-JP" dirty="0"/>
          </a:p>
          <a:p>
            <a:pPr lvl="0"/>
            <a:endParaRPr kumimoji="1" lang="ja-JP" altLang="en-US" dirty="0"/>
          </a:p>
        </p:txBody>
      </p:sp>
      <p:sp>
        <p:nvSpPr>
          <p:cNvPr id="43" name="テキスト ボックス 42"/>
          <p:cNvSpPr txBox="1"/>
          <p:nvPr userDrawn="1"/>
        </p:nvSpPr>
        <p:spPr>
          <a:xfrm>
            <a:off x="4640315" y="2862332"/>
            <a:ext cx="215443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ja-JP" altLang="en-US" sz="1200" u="none" dirty="0">
                <a:latin typeface="+mj-lt"/>
                <a:ea typeface="+mj-ea"/>
              </a:rPr>
              <a:t>手術後の経過・状態（検査・記録）</a:t>
            </a:r>
          </a:p>
        </p:txBody>
      </p:sp>
      <p:sp>
        <p:nvSpPr>
          <p:cNvPr id="44" name="テキスト プレースホルダー 26"/>
          <p:cNvSpPr>
            <a:spLocks noGrp="1"/>
          </p:cNvSpPr>
          <p:nvPr>
            <p:ph type="body" sz="quarter" idx="26" hasCustomPrompt="1"/>
          </p:nvPr>
        </p:nvSpPr>
        <p:spPr>
          <a:xfrm>
            <a:off x="4640314" y="3109170"/>
            <a:ext cx="3826800" cy="288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　　　　　　　　　　　　　　　　　　　　　　　　　　　　　　　　　　</a:t>
            </a:r>
            <a:endParaRPr kumimoji="1" lang="en-US" altLang="ja-JP" dirty="0"/>
          </a:p>
          <a:p>
            <a:pPr lvl="0"/>
            <a:endParaRPr kumimoji="1" lang="ja-JP" altLang="en-US" dirty="0"/>
          </a:p>
        </p:txBody>
      </p:sp>
      <p:sp>
        <p:nvSpPr>
          <p:cNvPr id="45" name="テキスト ボックス 44"/>
          <p:cNvSpPr txBox="1"/>
          <p:nvPr userDrawn="1"/>
        </p:nvSpPr>
        <p:spPr>
          <a:xfrm>
            <a:off x="291612" y="6149814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u="none" dirty="0">
                <a:latin typeface="+mj-lt"/>
                <a:ea typeface="+mj-ea"/>
              </a:rPr>
              <a:t>特記事項</a:t>
            </a:r>
          </a:p>
        </p:txBody>
      </p:sp>
      <p:sp>
        <p:nvSpPr>
          <p:cNvPr id="46" name="テキスト プレースホルダー 26"/>
          <p:cNvSpPr>
            <a:spLocks noGrp="1"/>
          </p:cNvSpPr>
          <p:nvPr>
            <p:ph type="body" sz="quarter" idx="27" hasCustomPrompt="1"/>
          </p:nvPr>
        </p:nvSpPr>
        <p:spPr>
          <a:xfrm>
            <a:off x="1091831" y="6218621"/>
            <a:ext cx="7374251" cy="473059"/>
          </a:xfrm>
          <a:prstGeom prst="rect">
            <a:avLst/>
          </a:prstGeom>
        </p:spPr>
        <p:txBody>
          <a:bodyPr tIns="0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 </a:t>
            </a:r>
            <a:endParaRPr kumimoji="1" lang="en-US" altLang="ja-JP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6DB2E19-E218-4499-B47E-17246C1070EF}"/>
              </a:ext>
            </a:extLst>
          </p:cNvPr>
          <p:cNvSpPr txBox="1"/>
          <p:nvPr userDrawn="1"/>
        </p:nvSpPr>
        <p:spPr>
          <a:xfrm>
            <a:off x="7273637" y="1424099"/>
            <a:ext cx="2992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u="none" dirty="0">
                <a:latin typeface="+mj-lt"/>
                <a:ea typeface="+mj-ea"/>
              </a:rPr>
              <a:t>歳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8FE9E46-175D-4121-A457-1C447C66894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365714" y="128588"/>
            <a:ext cx="4084961" cy="27622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pPr lvl="0"/>
            <a:r>
              <a:rPr kumimoji="1" lang="ja-JP" altLang="en-US" dirty="0"/>
              <a:t>ページ数を記載してください（例：症例１の</a:t>
            </a:r>
            <a:r>
              <a:rPr kumimoji="1" lang="en-US" altLang="ja-JP" dirty="0"/>
              <a:t>1</a:t>
            </a:r>
            <a:r>
              <a:rPr kumimoji="1" lang="ja-JP" altLang="en-US" dirty="0"/>
              <a:t>ページ目なら</a:t>
            </a:r>
            <a:r>
              <a:rPr kumimoji="1" lang="en-US" altLang="ja-JP" dirty="0"/>
              <a:t>1-1</a:t>
            </a:r>
            <a:r>
              <a:rPr kumimoji="1" lang="ja-JP" altLang="en-US" dirty="0"/>
              <a:t>のように）</a:t>
            </a:r>
          </a:p>
        </p:txBody>
      </p:sp>
    </p:spTree>
    <p:extLst>
      <p:ext uri="{BB962C8B-B14F-4D97-AF65-F5344CB8AC3E}">
        <p14:creationId xmlns:p14="http://schemas.microsoft.com/office/powerpoint/2010/main" val="1187464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手術記録 用紙２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コンテンツ プレースホルダー 2">
            <a:extLst>
              <a:ext uri="{FF2B5EF4-FFF2-40B4-BE49-F238E27FC236}">
                <a16:creationId xmlns:a16="http://schemas.microsoft.com/office/drawing/2014/main" id="{51B8C0BF-F3B0-467E-AF7D-2520BC5DA1F4}"/>
              </a:ext>
            </a:extLst>
          </p:cNvPr>
          <p:cNvSpPr>
            <a:spLocks noGrp="1"/>
          </p:cNvSpPr>
          <p:nvPr>
            <p:ph sz="quarter" idx="71" hasCustomPrompt="1"/>
          </p:nvPr>
        </p:nvSpPr>
        <p:spPr>
          <a:xfrm>
            <a:off x="5520743" y="4362037"/>
            <a:ext cx="3324401" cy="169894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シェーマ２</a:t>
            </a:r>
            <a:br>
              <a:rPr kumimoji="1" lang="en-US" altLang="ja-JP" dirty="0"/>
            </a:br>
            <a:r>
              <a:rPr kumimoji="1" lang="en-US" altLang="ja-JP" dirty="0"/>
              <a:t>6</a:t>
            </a:r>
            <a:r>
              <a:rPr kumimoji="1" lang="ja-JP" altLang="en-US" dirty="0"/>
              <a:t>種類のアイコンの内、「図」を選択してください。</a:t>
            </a:r>
          </a:p>
        </p:txBody>
      </p:sp>
      <p:sp>
        <p:nvSpPr>
          <p:cNvPr id="36" name="コンテンツ プレースホルダー 2">
            <a:extLst>
              <a:ext uri="{FF2B5EF4-FFF2-40B4-BE49-F238E27FC236}">
                <a16:creationId xmlns:a16="http://schemas.microsoft.com/office/drawing/2014/main" id="{DF0AC6DB-591E-4FDC-B2E9-5870C017A476}"/>
              </a:ext>
            </a:extLst>
          </p:cNvPr>
          <p:cNvSpPr>
            <a:spLocks noGrp="1"/>
          </p:cNvSpPr>
          <p:nvPr>
            <p:ph sz="quarter" idx="70" hasCustomPrompt="1"/>
          </p:nvPr>
        </p:nvSpPr>
        <p:spPr>
          <a:xfrm>
            <a:off x="5520743" y="1630496"/>
            <a:ext cx="3324401" cy="169894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シェーマ１</a:t>
            </a:r>
            <a:br>
              <a:rPr kumimoji="1" lang="en-US" altLang="ja-JP" dirty="0"/>
            </a:br>
            <a:r>
              <a:rPr kumimoji="1" lang="en-US" altLang="ja-JP" dirty="0"/>
              <a:t>6</a:t>
            </a:r>
            <a:r>
              <a:rPr kumimoji="1" lang="ja-JP" altLang="en-US" dirty="0"/>
              <a:t>種類のアイコンの内、「図」を選択してください。</a:t>
            </a:r>
          </a:p>
        </p:txBody>
      </p:sp>
      <p:sp>
        <p:nvSpPr>
          <p:cNvPr id="6" name="テキスト ボックス 5"/>
          <p:cNvSpPr txBox="1"/>
          <p:nvPr userDrawn="1"/>
        </p:nvSpPr>
        <p:spPr>
          <a:xfrm>
            <a:off x="6493183" y="155404"/>
            <a:ext cx="8926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u="none" dirty="0">
                <a:latin typeface="+mj-lt"/>
                <a:ea typeface="+mj-ea"/>
              </a:rPr>
              <a:t>症例番号</a:t>
            </a:r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15" hasCustomPrompt="1"/>
          </p:nvPr>
        </p:nvSpPr>
        <p:spPr>
          <a:xfrm>
            <a:off x="7474341" y="111681"/>
            <a:ext cx="1552744" cy="3683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1200" u="none">
                <a:latin typeface="+mj-lt"/>
                <a:ea typeface="+mj-ea"/>
              </a:defRPr>
            </a:lvl1pPr>
          </a:lstStyle>
          <a:p>
            <a:pPr lvl="0"/>
            <a:r>
              <a:rPr kumimoji="1" lang="ja-JP" altLang="en-US" sz="1400" dirty="0"/>
              <a:t>（番号を記入）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 userDrawn="1"/>
        </p:nvSpPr>
        <p:spPr>
          <a:xfrm>
            <a:off x="138070" y="111681"/>
            <a:ext cx="3245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u="none" dirty="0">
                <a:latin typeface="+mj-lt"/>
                <a:ea typeface="+mj-ea"/>
              </a:rPr>
              <a:t>１０症例研修記録用紙　様式２）　（手術記録）</a:t>
            </a:r>
          </a:p>
        </p:txBody>
      </p:sp>
      <p:sp>
        <p:nvSpPr>
          <p:cNvPr id="30" name="テキスト ボックス 29"/>
          <p:cNvSpPr txBox="1"/>
          <p:nvPr userDrawn="1"/>
        </p:nvSpPr>
        <p:spPr>
          <a:xfrm>
            <a:off x="3216420" y="1313027"/>
            <a:ext cx="8183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u="none" dirty="0"/>
              <a:t>手術時間</a:t>
            </a:r>
          </a:p>
        </p:txBody>
      </p:sp>
      <p:sp>
        <p:nvSpPr>
          <p:cNvPr id="31" name="テキスト プレースホルダー 21"/>
          <p:cNvSpPr>
            <a:spLocks noGrp="1"/>
          </p:cNvSpPr>
          <p:nvPr>
            <p:ph type="body" sz="quarter" idx="19" hasCustomPrompt="1"/>
          </p:nvPr>
        </p:nvSpPr>
        <p:spPr>
          <a:xfrm>
            <a:off x="3963301" y="1313027"/>
            <a:ext cx="667553" cy="2700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1200" u="none">
                <a:latin typeface="+mj-lt"/>
                <a:ea typeface="+mj-ea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kumimoji="1" lang="ja-JP" altLang="en-US" dirty="0"/>
              <a:t>（時間）</a:t>
            </a:r>
          </a:p>
        </p:txBody>
      </p:sp>
      <p:sp>
        <p:nvSpPr>
          <p:cNvPr id="32" name="テキスト ボックス 31"/>
          <p:cNvSpPr txBox="1"/>
          <p:nvPr userDrawn="1"/>
        </p:nvSpPr>
        <p:spPr>
          <a:xfrm>
            <a:off x="5986379" y="1313027"/>
            <a:ext cx="705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u="none" dirty="0"/>
              <a:t>出血量</a:t>
            </a:r>
          </a:p>
        </p:txBody>
      </p:sp>
      <p:sp>
        <p:nvSpPr>
          <p:cNvPr id="34" name="テキスト プレースホルダー 21"/>
          <p:cNvSpPr>
            <a:spLocks noGrp="1"/>
          </p:cNvSpPr>
          <p:nvPr>
            <p:ph type="body" sz="quarter" idx="20" hasCustomPrompt="1"/>
          </p:nvPr>
        </p:nvSpPr>
        <p:spPr>
          <a:xfrm>
            <a:off x="6596399" y="1313027"/>
            <a:ext cx="789441" cy="270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 algn="ctr">
              <a:defRPr sz="1200" u="none">
                <a:latin typeface="+mj-lt"/>
                <a:ea typeface="+mj-ea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kumimoji="1" lang="ja-JP" altLang="en-US" dirty="0"/>
              <a:t>（出血量）</a:t>
            </a:r>
          </a:p>
        </p:txBody>
      </p:sp>
      <p:sp>
        <p:nvSpPr>
          <p:cNvPr id="39" name="テキスト プレースホルダー 26"/>
          <p:cNvSpPr>
            <a:spLocks noGrp="1"/>
          </p:cNvSpPr>
          <p:nvPr>
            <p:ph type="body" sz="quarter" idx="23" hasCustomPrompt="1"/>
          </p:nvPr>
        </p:nvSpPr>
        <p:spPr>
          <a:xfrm>
            <a:off x="5709910" y="1001805"/>
            <a:ext cx="2089646" cy="27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（助手３）</a:t>
            </a:r>
          </a:p>
        </p:txBody>
      </p:sp>
      <p:sp>
        <p:nvSpPr>
          <p:cNvPr id="41" name="テキスト ボックス 40"/>
          <p:cNvSpPr txBox="1"/>
          <p:nvPr userDrawn="1"/>
        </p:nvSpPr>
        <p:spPr>
          <a:xfrm>
            <a:off x="311631" y="1860688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u="none" dirty="0">
                <a:latin typeface="+mj-lt"/>
                <a:ea typeface="+mj-ea"/>
              </a:rPr>
              <a:t>手術記録</a:t>
            </a:r>
          </a:p>
        </p:txBody>
      </p:sp>
      <p:sp>
        <p:nvSpPr>
          <p:cNvPr id="42" name="テキスト プレースホルダー 26"/>
          <p:cNvSpPr>
            <a:spLocks noGrp="1"/>
          </p:cNvSpPr>
          <p:nvPr>
            <p:ph type="body" sz="quarter" idx="25" hasCustomPrompt="1"/>
          </p:nvPr>
        </p:nvSpPr>
        <p:spPr>
          <a:xfrm>
            <a:off x="311631" y="2203035"/>
            <a:ext cx="5023898" cy="43979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　　　　　　　　　　　　　　　　　　　　　　　　　　　　　　　　　　</a:t>
            </a:r>
            <a:endParaRPr kumimoji="1" lang="en-US" altLang="ja-JP" dirty="0"/>
          </a:p>
          <a:p>
            <a:pPr lvl="0"/>
            <a:endParaRPr kumimoji="1" lang="ja-JP" altLang="en-US" dirty="0"/>
          </a:p>
        </p:txBody>
      </p:sp>
      <p:sp>
        <p:nvSpPr>
          <p:cNvPr id="44" name="テキスト プレースホルダー 26"/>
          <p:cNvSpPr>
            <a:spLocks noGrp="1"/>
          </p:cNvSpPr>
          <p:nvPr>
            <p:ph type="body" sz="quarter" idx="26" hasCustomPrompt="1"/>
          </p:nvPr>
        </p:nvSpPr>
        <p:spPr>
          <a:xfrm>
            <a:off x="5520743" y="3379012"/>
            <a:ext cx="3333304" cy="50588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（シェーマ１の説明）　　　</a:t>
            </a:r>
          </a:p>
        </p:txBody>
      </p:sp>
      <p:sp>
        <p:nvSpPr>
          <p:cNvPr id="45" name="テキスト ボックス 44"/>
          <p:cNvSpPr txBox="1"/>
          <p:nvPr userDrawn="1"/>
        </p:nvSpPr>
        <p:spPr>
          <a:xfrm>
            <a:off x="242989" y="1590026"/>
            <a:ext cx="1402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u="none" dirty="0">
                <a:latin typeface="+mj-lt"/>
                <a:ea typeface="+mj-ea"/>
              </a:rPr>
              <a:t>術中の特別な処置</a:t>
            </a:r>
          </a:p>
        </p:txBody>
      </p:sp>
      <p:sp>
        <p:nvSpPr>
          <p:cNvPr id="46" name="テキスト プレースホルダー 26"/>
          <p:cNvSpPr>
            <a:spLocks noGrp="1"/>
          </p:cNvSpPr>
          <p:nvPr>
            <p:ph type="body" sz="quarter" idx="27" hasCustomPrompt="1"/>
          </p:nvPr>
        </p:nvSpPr>
        <p:spPr>
          <a:xfrm>
            <a:off x="1571458" y="1630496"/>
            <a:ext cx="3764072" cy="532130"/>
          </a:xfrm>
          <a:prstGeom prst="rect">
            <a:avLst/>
          </a:prstGeom>
        </p:spPr>
        <p:txBody>
          <a:bodyPr tIns="0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 </a:t>
            </a:r>
          </a:p>
        </p:txBody>
      </p:sp>
      <p:sp>
        <p:nvSpPr>
          <p:cNvPr id="29" name="テキスト ボックス 28"/>
          <p:cNvSpPr txBox="1"/>
          <p:nvPr userDrawn="1"/>
        </p:nvSpPr>
        <p:spPr>
          <a:xfrm>
            <a:off x="138070" y="366459"/>
            <a:ext cx="1156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u="none" dirty="0"/>
              <a:t>手術日</a:t>
            </a:r>
          </a:p>
        </p:txBody>
      </p:sp>
      <p:sp>
        <p:nvSpPr>
          <p:cNvPr id="33" name="テキスト プレースホルダー 26"/>
          <p:cNvSpPr>
            <a:spLocks noGrp="1"/>
          </p:cNvSpPr>
          <p:nvPr>
            <p:ph type="body" sz="quarter" idx="28" hasCustomPrompt="1"/>
          </p:nvPr>
        </p:nvSpPr>
        <p:spPr>
          <a:xfrm>
            <a:off x="1294304" y="379888"/>
            <a:ext cx="1799040" cy="27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例：</a:t>
            </a:r>
            <a:r>
              <a:rPr kumimoji="1" lang="en-US" altLang="ja-JP" dirty="0"/>
              <a:t>2019/1/1</a:t>
            </a:r>
            <a:r>
              <a:rPr kumimoji="1" lang="ja-JP" altLang="en-US" dirty="0"/>
              <a:t>）</a:t>
            </a:r>
          </a:p>
        </p:txBody>
      </p:sp>
      <p:sp>
        <p:nvSpPr>
          <p:cNvPr id="47" name="テキスト ボックス 46"/>
          <p:cNvSpPr txBox="1"/>
          <p:nvPr userDrawn="1"/>
        </p:nvSpPr>
        <p:spPr>
          <a:xfrm>
            <a:off x="138070" y="680723"/>
            <a:ext cx="1156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u="none" dirty="0"/>
              <a:t>執刀者</a:t>
            </a:r>
          </a:p>
        </p:txBody>
      </p:sp>
      <p:sp>
        <p:nvSpPr>
          <p:cNvPr id="48" name="テキスト プレースホルダー 26"/>
          <p:cNvSpPr>
            <a:spLocks noGrp="1"/>
          </p:cNvSpPr>
          <p:nvPr>
            <p:ph type="body" sz="quarter" idx="29" hasCustomPrompt="1"/>
          </p:nvPr>
        </p:nvSpPr>
        <p:spPr>
          <a:xfrm>
            <a:off x="1294304" y="688557"/>
            <a:ext cx="2089646" cy="27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（執刀者）</a:t>
            </a:r>
          </a:p>
        </p:txBody>
      </p:sp>
      <p:sp>
        <p:nvSpPr>
          <p:cNvPr id="49" name="テキスト ボックス 48"/>
          <p:cNvSpPr txBox="1"/>
          <p:nvPr userDrawn="1"/>
        </p:nvSpPr>
        <p:spPr>
          <a:xfrm>
            <a:off x="3383950" y="694531"/>
            <a:ext cx="1156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u="none" dirty="0"/>
              <a:t>指導者</a:t>
            </a:r>
          </a:p>
        </p:txBody>
      </p:sp>
      <p:sp>
        <p:nvSpPr>
          <p:cNvPr id="50" name="テキスト プレースホルダー 26"/>
          <p:cNvSpPr>
            <a:spLocks noGrp="1"/>
          </p:cNvSpPr>
          <p:nvPr>
            <p:ph type="body" sz="quarter" idx="30" hasCustomPrompt="1"/>
          </p:nvPr>
        </p:nvSpPr>
        <p:spPr>
          <a:xfrm>
            <a:off x="4540184" y="688557"/>
            <a:ext cx="2089646" cy="27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（指導者）</a:t>
            </a:r>
          </a:p>
        </p:txBody>
      </p:sp>
      <p:sp>
        <p:nvSpPr>
          <p:cNvPr id="52" name="テキスト プレースホルダー 26"/>
          <p:cNvSpPr>
            <a:spLocks noGrp="1"/>
          </p:cNvSpPr>
          <p:nvPr>
            <p:ph type="body" sz="quarter" idx="31" hasCustomPrompt="1"/>
          </p:nvPr>
        </p:nvSpPr>
        <p:spPr>
          <a:xfrm>
            <a:off x="1294304" y="1001805"/>
            <a:ext cx="1807334" cy="27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（助手１）</a:t>
            </a:r>
          </a:p>
        </p:txBody>
      </p:sp>
      <p:sp>
        <p:nvSpPr>
          <p:cNvPr id="53" name="テキスト プレースホルダー 26"/>
          <p:cNvSpPr>
            <a:spLocks noGrp="1"/>
          </p:cNvSpPr>
          <p:nvPr>
            <p:ph type="body" sz="quarter" idx="32" hasCustomPrompt="1"/>
          </p:nvPr>
        </p:nvSpPr>
        <p:spPr>
          <a:xfrm>
            <a:off x="3528195" y="1001805"/>
            <a:ext cx="1807334" cy="27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（助手２）</a:t>
            </a:r>
          </a:p>
        </p:txBody>
      </p:sp>
      <p:sp>
        <p:nvSpPr>
          <p:cNvPr id="59" name="テキスト プレースホルダー 26"/>
          <p:cNvSpPr>
            <a:spLocks noGrp="1"/>
          </p:cNvSpPr>
          <p:nvPr>
            <p:ph type="body" sz="quarter" idx="33" hasCustomPrompt="1"/>
          </p:nvPr>
        </p:nvSpPr>
        <p:spPr>
          <a:xfrm>
            <a:off x="1294304" y="1313027"/>
            <a:ext cx="1807334" cy="27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（麻酔）</a:t>
            </a:r>
          </a:p>
        </p:txBody>
      </p:sp>
      <p:sp>
        <p:nvSpPr>
          <p:cNvPr id="60" name="テキスト ボックス 59"/>
          <p:cNvSpPr txBox="1"/>
          <p:nvPr userDrawn="1"/>
        </p:nvSpPr>
        <p:spPr>
          <a:xfrm>
            <a:off x="138070" y="1304162"/>
            <a:ext cx="1156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u="none" dirty="0"/>
              <a:t>麻酔</a:t>
            </a:r>
          </a:p>
        </p:txBody>
      </p:sp>
      <p:sp>
        <p:nvSpPr>
          <p:cNvPr id="67" name="テキスト ボックス 66"/>
          <p:cNvSpPr txBox="1"/>
          <p:nvPr userDrawn="1"/>
        </p:nvSpPr>
        <p:spPr>
          <a:xfrm>
            <a:off x="4636811" y="1362905"/>
            <a:ext cx="38058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1200" u="none" dirty="0"/>
              <a:t>時間</a:t>
            </a:r>
          </a:p>
        </p:txBody>
      </p:sp>
      <p:sp>
        <p:nvSpPr>
          <p:cNvPr id="68" name="テキスト プレースホルダー 21"/>
          <p:cNvSpPr>
            <a:spLocks noGrp="1"/>
          </p:cNvSpPr>
          <p:nvPr>
            <p:ph type="body" sz="quarter" idx="36" hasCustomPrompt="1"/>
          </p:nvPr>
        </p:nvSpPr>
        <p:spPr>
          <a:xfrm>
            <a:off x="5038080" y="1313027"/>
            <a:ext cx="482663" cy="270000"/>
          </a:xfrm>
          <a:prstGeom prst="rect">
            <a:avLst/>
          </a:prstGeom>
        </p:spPr>
        <p:txBody>
          <a:bodyPr wrap="none">
            <a:noAutofit/>
          </a:bodyPr>
          <a:lstStyle>
            <a:lvl1pPr algn="ctr">
              <a:defRPr sz="1200" u="none">
                <a:latin typeface="+mj-lt"/>
                <a:ea typeface="+mj-ea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kumimoji="1" lang="ja-JP" altLang="en-US" dirty="0"/>
              <a:t>（分）</a:t>
            </a:r>
          </a:p>
        </p:txBody>
      </p:sp>
      <p:sp>
        <p:nvSpPr>
          <p:cNvPr id="69" name="テキスト ボックス 68"/>
          <p:cNvSpPr txBox="1"/>
          <p:nvPr userDrawn="1"/>
        </p:nvSpPr>
        <p:spPr>
          <a:xfrm>
            <a:off x="5555046" y="1362905"/>
            <a:ext cx="246606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1200" u="none" dirty="0"/>
              <a:t>分</a:t>
            </a:r>
          </a:p>
        </p:txBody>
      </p:sp>
      <p:sp>
        <p:nvSpPr>
          <p:cNvPr id="72" name="テキスト プレースホルダー 26"/>
          <p:cNvSpPr>
            <a:spLocks noGrp="1"/>
          </p:cNvSpPr>
          <p:nvPr>
            <p:ph type="body" sz="quarter" idx="38" hasCustomPrompt="1"/>
          </p:nvPr>
        </p:nvSpPr>
        <p:spPr>
          <a:xfrm>
            <a:off x="5520743" y="6095076"/>
            <a:ext cx="3333304" cy="50588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（シェーマ２の説明）　　　</a:t>
            </a:r>
          </a:p>
        </p:txBody>
      </p:sp>
      <p:sp>
        <p:nvSpPr>
          <p:cNvPr id="38" name="テキスト プレースホルダー 21">
            <a:extLst>
              <a:ext uri="{FF2B5EF4-FFF2-40B4-BE49-F238E27FC236}">
                <a16:creationId xmlns:a16="http://schemas.microsoft.com/office/drawing/2014/main" id="{DAAB5104-2A1E-4CE8-97A9-52494313E262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7442574" y="1313027"/>
            <a:ext cx="553286" cy="270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defRPr sz="1200" u="none">
                <a:latin typeface="+mj-lt"/>
                <a:ea typeface="+mj-ea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単位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40" name="テキスト プレースホルダー 21">
            <a:extLst>
              <a:ext uri="{FF2B5EF4-FFF2-40B4-BE49-F238E27FC236}">
                <a16:creationId xmlns:a16="http://schemas.microsoft.com/office/drawing/2014/main" id="{F12F43F5-0B68-42A9-9476-CFD2D1F1B2DF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5423369" y="1000136"/>
            <a:ext cx="276695" cy="270001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defRPr sz="1200" u="none">
                <a:latin typeface="+mj-lt"/>
                <a:ea typeface="+mj-ea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kumimoji="1" lang="ja-JP" altLang="en-US" dirty="0"/>
              <a:t>③</a:t>
            </a:r>
          </a:p>
        </p:txBody>
      </p:sp>
      <p:sp>
        <p:nvSpPr>
          <p:cNvPr id="35" name="テキスト プレースホルダー 21">
            <a:extLst>
              <a:ext uri="{FF2B5EF4-FFF2-40B4-BE49-F238E27FC236}">
                <a16:creationId xmlns:a16="http://schemas.microsoft.com/office/drawing/2014/main" id="{A753DD11-912D-41DB-8DE0-CF7CDEA794FD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3245602" y="1005617"/>
            <a:ext cx="276695" cy="267328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defRPr sz="1200" u="none">
                <a:latin typeface="+mj-lt"/>
                <a:ea typeface="+mj-ea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kumimoji="1" lang="ja-JP" altLang="en-US" dirty="0"/>
              <a:t>②</a:t>
            </a:r>
          </a:p>
        </p:txBody>
      </p:sp>
      <p:sp>
        <p:nvSpPr>
          <p:cNvPr id="43" name="テキスト プレースホルダー 21">
            <a:extLst>
              <a:ext uri="{FF2B5EF4-FFF2-40B4-BE49-F238E27FC236}">
                <a16:creationId xmlns:a16="http://schemas.microsoft.com/office/drawing/2014/main" id="{12CB574D-E19B-4743-9DD3-A9A0DDC36B1A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653715" y="1001796"/>
            <a:ext cx="634691" cy="264681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defRPr sz="1200" u="none">
                <a:latin typeface="+mj-lt"/>
                <a:ea typeface="+mj-ea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kumimoji="1" lang="ja-JP" altLang="en-US" dirty="0"/>
              <a:t>助手①</a:t>
            </a:r>
          </a:p>
        </p:txBody>
      </p:sp>
      <p:sp>
        <p:nvSpPr>
          <p:cNvPr id="51" name="テキスト プレースホルダー 2">
            <a:extLst>
              <a:ext uri="{FF2B5EF4-FFF2-40B4-BE49-F238E27FC236}">
                <a16:creationId xmlns:a16="http://schemas.microsoft.com/office/drawing/2014/main" id="{26AF126A-BEA0-43E3-93C1-FD0C6D75790F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3216420" y="171315"/>
            <a:ext cx="3135829" cy="424474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pPr lvl="0"/>
            <a:r>
              <a:rPr kumimoji="1" lang="ja-JP" altLang="en-US" dirty="0"/>
              <a:t>ページ数を記載してください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（例：症例１の</a:t>
            </a:r>
            <a:r>
              <a:rPr kumimoji="1" lang="en-US" altLang="ja-JP" dirty="0"/>
              <a:t>1</a:t>
            </a:r>
            <a:r>
              <a:rPr kumimoji="1" lang="ja-JP" altLang="en-US" dirty="0"/>
              <a:t>ページ目なら</a:t>
            </a:r>
            <a:r>
              <a:rPr kumimoji="1" lang="en-US" altLang="ja-JP" dirty="0"/>
              <a:t>1-1</a:t>
            </a:r>
            <a:r>
              <a:rPr kumimoji="1" lang="ja-JP" altLang="en-US" dirty="0"/>
              <a:t>のように）</a:t>
            </a:r>
          </a:p>
        </p:txBody>
      </p:sp>
    </p:spTree>
    <p:extLst>
      <p:ext uri="{BB962C8B-B14F-4D97-AF65-F5344CB8AC3E}">
        <p14:creationId xmlns:p14="http://schemas.microsoft.com/office/powerpoint/2010/main" val="1528018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写真2枚レイアウト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 userDrawn="1"/>
        </p:nvSpPr>
        <p:spPr>
          <a:xfrm>
            <a:off x="6217921" y="155404"/>
            <a:ext cx="11679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u="none" dirty="0">
                <a:latin typeface="+mj-lt"/>
                <a:ea typeface="+mj-ea"/>
              </a:rPr>
              <a:t>症例番号</a:t>
            </a:r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15" hasCustomPrompt="1"/>
          </p:nvPr>
        </p:nvSpPr>
        <p:spPr>
          <a:xfrm>
            <a:off x="7474341" y="111681"/>
            <a:ext cx="1552744" cy="3683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1200" u="none">
                <a:latin typeface="+mj-lt"/>
                <a:ea typeface="+mj-ea"/>
              </a:defRPr>
            </a:lvl1pPr>
          </a:lstStyle>
          <a:p>
            <a:pPr lvl="0"/>
            <a:r>
              <a:rPr kumimoji="1" lang="ja-JP" altLang="en-US" sz="1400" dirty="0"/>
              <a:t>（番号を記入）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 userDrawn="1"/>
        </p:nvSpPr>
        <p:spPr>
          <a:xfrm>
            <a:off x="138070" y="111681"/>
            <a:ext cx="2696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u="none" dirty="0">
                <a:latin typeface="+mj-lt"/>
                <a:ea typeface="+mj-ea"/>
              </a:rPr>
              <a:t>１０症例研修記録用紙　様式３）</a:t>
            </a:r>
            <a:endParaRPr kumimoji="1" lang="en-US" altLang="ja-JP" sz="1200" u="none" dirty="0">
              <a:latin typeface="+mj-lt"/>
              <a:ea typeface="+mj-ea"/>
            </a:endParaRPr>
          </a:p>
          <a:p>
            <a:r>
              <a:rPr kumimoji="1" lang="ja-JP" altLang="en-US" sz="1200" u="none" dirty="0">
                <a:latin typeface="+mj-lt"/>
                <a:ea typeface="+mj-ea"/>
              </a:rPr>
              <a:t>　（手術記録）</a:t>
            </a:r>
          </a:p>
        </p:txBody>
      </p:sp>
      <p:sp>
        <p:nvSpPr>
          <p:cNvPr id="44" name="テキスト プレースホルダー 26"/>
          <p:cNvSpPr>
            <a:spLocks noGrp="1"/>
          </p:cNvSpPr>
          <p:nvPr>
            <p:ph type="body" sz="quarter" idx="26" hasCustomPrompt="1"/>
          </p:nvPr>
        </p:nvSpPr>
        <p:spPr>
          <a:xfrm>
            <a:off x="186479" y="4942427"/>
            <a:ext cx="4219454" cy="127249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（写真１の説明）　　　</a:t>
            </a:r>
          </a:p>
        </p:txBody>
      </p:sp>
      <p:sp>
        <p:nvSpPr>
          <p:cNvPr id="71" name="テキスト プレースホルダー 26"/>
          <p:cNvSpPr>
            <a:spLocks noGrp="1"/>
          </p:cNvSpPr>
          <p:nvPr>
            <p:ph type="body" sz="quarter" idx="40" hasCustomPrompt="1"/>
          </p:nvPr>
        </p:nvSpPr>
        <p:spPr>
          <a:xfrm>
            <a:off x="4562766" y="4942427"/>
            <a:ext cx="4480945" cy="127249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（写真２の説明）　　　</a:t>
            </a:r>
          </a:p>
        </p:txBody>
      </p:sp>
      <p:sp>
        <p:nvSpPr>
          <p:cNvPr id="28" name="テキスト プレースホルダー 26">
            <a:extLst>
              <a:ext uri="{FF2B5EF4-FFF2-40B4-BE49-F238E27FC236}">
                <a16:creationId xmlns:a16="http://schemas.microsoft.com/office/drawing/2014/main" id="{DCD5DBCE-5883-4B4C-851F-79B91E7AB44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673347" y="4561588"/>
            <a:ext cx="1799040" cy="2762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例：</a:t>
            </a:r>
            <a:r>
              <a:rPr kumimoji="1" lang="en-US" altLang="ja-JP" dirty="0"/>
              <a:t>2019/1/1</a:t>
            </a:r>
            <a:r>
              <a:rPr kumimoji="1" lang="ja-JP" altLang="en-US" dirty="0"/>
              <a:t>）</a:t>
            </a:r>
          </a:p>
        </p:txBody>
      </p:sp>
      <p:sp>
        <p:nvSpPr>
          <p:cNvPr id="38" name="テキスト プレースホルダー 26">
            <a:extLst>
              <a:ext uri="{FF2B5EF4-FFF2-40B4-BE49-F238E27FC236}">
                <a16:creationId xmlns:a16="http://schemas.microsoft.com/office/drawing/2014/main" id="{2F011F33-9437-4106-9EEF-F84004613C0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098489" y="4558669"/>
            <a:ext cx="1799040" cy="2762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例：</a:t>
            </a:r>
            <a:r>
              <a:rPr kumimoji="1" lang="en-US" altLang="ja-JP" dirty="0"/>
              <a:t>2019/1/1</a:t>
            </a:r>
            <a:r>
              <a:rPr kumimoji="1" lang="ja-JP" altLang="en-US" dirty="0"/>
              <a:t>）</a:t>
            </a:r>
          </a:p>
        </p:txBody>
      </p:sp>
      <p:sp>
        <p:nvSpPr>
          <p:cNvPr id="40" name="テキスト プレースホルダー 26">
            <a:extLst>
              <a:ext uri="{FF2B5EF4-FFF2-40B4-BE49-F238E27FC236}">
                <a16:creationId xmlns:a16="http://schemas.microsoft.com/office/drawing/2014/main" id="{EFB4AB90-13C4-4A97-A035-26B44F1E5839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4562766" y="755459"/>
            <a:ext cx="2037188" cy="27699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Excel</a:t>
            </a:r>
            <a:r>
              <a:rPr kumimoji="1" lang="ja-JP" altLang="en-US" dirty="0"/>
              <a:t>の写真番号を記入</a:t>
            </a:r>
          </a:p>
        </p:txBody>
      </p:sp>
      <p:sp>
        <p:nvSpPr>
          <p:cNvPr id="19" name="コンテンツ プレースホルダー 2">
            <a:extLst>
              <a:ext uri="{FF2B5EF4-FFF2-40B4-BE49-F238E27FC236}">
                <a16:creationId xmlns:a16="http://schemas.microsoft.com/office/drawing/2014/main" id="{3D4949FA-F8DB-400B-BA62-6E8951E8C6A5}"/>
              </a:ext>
            </a:extLst>
          </p:cNvPr>
          <p:cNvSpPr>
            <a:spLocks noGrp="1"/>
          </p:cNvSpPr>
          <p:nvPr>
            <p:ph sz="quarter" idx="70" hasCustomPrompt="1"/>
          </p:nvPr>
        </p:nvSpPr>
        <p:spPr>
          <a:xfrm>
            <a:off x="186479" y="1104009"/>
            <a:ext cx="4219454" cy="3360236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写真１</a:t>
            </a:r>
            <a:br>
              <a:rPr kumimoji="1" lang="en-US" altLang="ja-JP" dirty="0"/>
            </a:br>
            <a:r>
              <a:rPr kumimoji="1" lang="en-US" altLang="ja-JP" dirty="0"/>
              <a:t>6</a:t>
            </a:r>
            <a:r>
              <a:rPr kumimoji="1" lang="ja-JP" altLang="en-US" dirty="0"/>
              <a:t>種類のアイコンの内、「図」を選択してください。</a:t>
            </a:r>
          </a:p>
        </p:txBody>
      </p:sp>
      <p:sp>
        <p:nvSpPr>
          <p:cNvPr id="21" name="コンテンツ プレースホルダー 2">
            <a:extLst>
              <a:ext uri="{FF2B5EF4-FFF2-40B4-BE49-F238E27FC236}">
                <a16:creationId xmlns:a16="http://schemas.microsoft.com/office/drawing/2014/main" id="{C7E9CEAA-42FF-4548-92AE-FED7FB4B8FD2}"/>
              </a:ext>
            </a:extLst>
          </p:cNvPr>
          <p:cNvSpPr>
            <a:spLocks noGrp="1"/>
          </p:cNvSpPr>
          <p:nvPr>
            <p:ph sz="quarter" idx="71" hasCustomPrompt="1"/>
          </p:nvPr>
        </p:nvSpPr>
        <p:spPr>
          <a:xfrm>
            <a:off x="4562766" y="1104009"/>
            <a:ext cx="4219454" cy="3360236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写真２</a:t>
            </a:r>
            <a:br>
              <a:rPr kumimoji="1" lang="en-US" altLang="ja-JP" dirty="0"/>
            </a:br>
            <a:r>
              <a:rPr kumimoji="1" lang="en-US" altLang="ja-JP" dirty="0"/>
              <a:t>6</a:t>
            </a:r>
            <a:r>
              <a:rPr kumimoji="1" lang="ja-JP" altLang="en-US" dirty="0"/>
              <a:t>種類のアイコンの内、「図」を選択してください。</a:t>
            </a:r>
          </a:p>
        </p:txBody>
      </p:sp>
      <p:sp>
        <p:nvSpPr>
          <p:cNvPr id="22" name="テキスト プレースホルダー 26">
            <a:extLst>
              <a:ext uri="{FF2B5EF4-FFF2-40B4-BE49-F238E27FC236}">
                <a16:creationId xmlns:a16="http://schemas.microsoft.com/office/drawing/2014/main" id="{E7B868AA-95FD-44F1-9961-43BFC31A1F12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186479" y="755459"/>
            <a:ext cx="2037188" cy="27699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Excel</a:t>
            </a:r>
            <a:r>
              <a:rPr kumimoji="1" lang="ja-JP" altLang="en-US" dirty="0"/>
              <a:t>の写真番号を記入</a:t>
            </a:r>
          </a:p>
        </p:txBody>
      </p:sp>
      <p:sp>
        <p:nvSpPr>
          <p:cNvPr id="23" name="テキスト プレースホルダー 26">
            <a:extLst>
              <a:ext uri="{FF2B5EF4-FFF2-40B4-BE49-F238E27FC236}">
                <a16:creationId xmlns:a16="http://schemas.microsoft.com/office/drawing/2014/main" id="{56CB38D6-50C1-4C91-9753-A2DF7F846041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5375755" y="4563465"/>
            <a:ext cx="678772" cy="2762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撮影日</a:t>
            </a:r>
          </a:p>
        </p:txBody>
      </p:sp>
      <p:sp>
        <p:nvSpPr>
          <p:cNvPr id="24" name="テキスト プレースホルダー 26">
            <a:extLst>
              <a:ext uri="{FF2B5EF4-FFF2-40B4-BE49-F238E27FC236}">
                <a16:creationId xmlns:a16="http://schemas.microsoft.com/office/drawing/2014/main" id="{E74EB514-7794-4454-99D9-879EAD7B3AAB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942300" y="4559501"/>
            <a:ext cx="678772" cy="2762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撮影日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BFE7B267-8AC9-447B-BB4C-4B8AECE1A1F9}"/>
              </a:ext>
            </a:extLst>
          </p:cNvPr>
          <p:cNvSpPr/>
          <p:nvPr userDrawn="1"/>
        </p:nvSpPr>
        <p:spPr>
          <a:xfrm>
            <a:off x="84349" y="6376987"/>
            <a:ext cx="202293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l"/>
            <a:r>
              <a:rPr lang="ja-JP" altLang="en-US" sz="1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委員コメント：</a:t>
            </a:r>
          </a:p>
        </p:txBody>
      </p:sp>
      <p:sp>
        <p:nvSpPr>
          <p:cNvPr id="18" name="テキスト プレースホルダー 7">
            <a:extLst>
              <a:ext uri="{FF2B5EF4-FFF2-40B4-BE49-F238E27FC236}">
                <a16:creationId xmlns:a16="http://schemas.microsoft.com/office/drawing/2014/main" id="{D7A4F961-629B-40E2-BB92-22C92BD4179A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1490762" y="6376431"/>
            <a:ext cx="7528371" cy="369888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ここは委員会がコメントを記載するスペースです</a:t>
            </a:r>
          </a:p>
        </p:txBody>
      </p:sp>
      <p:sp>
        <p:nvSpPr>
          <p:cNvPr id="25" name="テキスト プレースホルダー 2">
            <a:extLst>
              <a:ext uri="{FF2B5EF4-FFF2-40B4-BE49-F238E27FC236}">
                <a16:creationId xmlns:a16="http://schemas.microsoft.com/office/drawing/2014/main" id="{DC1D27DA-B634-44A7-928E-D61918B80CD8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2365714" y="128588"/>
            <a:ext cx="4084961" cy="27622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pPr lvl="0"/>
            <a:r>
              <a:rPr kumimoji="1" lang="ja-JP" altLang="en-US" dirty="0"/>
              <a:t>ページ数を記載してください（例：症例１の</a:t>
            </a:r>
            <a:r>
              <a:rPr kumimoji="1" lang="en-US" altLang="ja-JP" dirty="0"/>
              <a:t>1</a:t>
            </a:r>
            <a:r>
              <a:rPr kumimoji="1" lang="ja-JP" altLang="en-US" dirty="0"/>
              <a:t>ページ目なら</a:t>
            </a:r>
            <a:r>
              <a:rPr kumimoji="1" lang="en-US" altLang="ja-JP" dirty="0"/>
              <a:t>1-1</a:t>
            </a:r>
            <a:r>
              <a:rPr kumimoji="1" lang="ja-JP" altLang="en-US" dirty="0"/>
              <a:t>のように）</a:t>
            </a:r>
          </a:p>
        </p:txBody>
      </p:sp>
    </p:spTree>
    <p:extLst>
      <p:ext uri="{BB962C8B-B14F-4D97-AF65-F5344CB8AC3E}">
        <p14:creationId xmlns:p14="http://schemas.microsoft.com/office/powerpoint/2010/main" val="966162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写真3枚レイアウト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 userDrawn="1"/>
        </p:nvSpPr>
        <p:spPr>
          <a:xfrm>
            <a:off x="6381879" y="155404"/>
            <a:ext cx="10039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u="none" dirty="0">
                <a:latin typeface="+mj-lt"/>
                <a:ea typeface="+mj-ea"/>
              </a:rPr>
              <a:t>症例番号</a:t>
            </a:r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15" hasCustomPrompt="1"/>
          </p:nvPr>
        </p:nvSpPr>
        <p:spPr>
          <a:xfrm>
            <a:off x="7474341" y="111681"/>
            <a:ext cx="1552744" cy="3683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1200" u="none">
                <a:latin typeface="+mj-lt"/>
                <a:ea typeface="+mj-ea"/>
              </a:defRPr>
            </a:lvl1pPr>
          </a:lstStyle>
          <a:p>
            <a:pPr lvl="0"/>
            <a:r>
              <a:rPr kumimoji="1" lang="ja-JP" altLang="en-US" sz="1400" dirty="0"/>
              <a:t>（番号を記入）</a:t>
            </a:r>
            <a:endParaRPr kumimoji="1" lang="ja-JP" altLang="en-US" dirty="0"/>
          </a:p>
        </p:txBody>
      </p:sp>
      <p:sp>
        <p:nvSpPr>
          <p:cNvPr id="44" name="テキスト プレースホルダー 26"/>
          <p:cNvSpPr>
            <a:spLocks noGrp="1"/>
          </p:cNvSpPr>
          <p:nvPr>
            <p:ph type="body" sz="quarter" idx="26" hasCustomPrompt="1"/>
          </p:nvPr>
        </p:nvSpPr>
        <p:spPr>
          <a:xfrm>
            <a:off x="138070" y="5069051"/>
            <a:ext cx="2866774" cy="127249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（写真１の説明）　　　</a:t>
            </a:r>
          </a:p>
        </p:txBody>
      </p:sp>
      <p:sp>
        <p:nvSpPr>
          <p:cNvPr id="71" name="テキスト プレースホルダー 26"/>
          <p:cNvSpPr>
            <a:spLocks noGrp="1"/>
          </p:cNvSpPr>
          <p:nvPr>
            <p:ph type="body" sz="quarter" idx="40" hasCustomPrompt="1"/>
          </p:nvPr>
        </p:nvSpPr>
        <p:spPr>
          <a:xfrm>
            <a:off x="3160358" y="5072376"/>
            <a:ext cx="2904683" cy="127249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（写真２の説明）　　　</a:t>
            </a:r>
          </a:p>
        </p:txBody>
      </p:sp>
      <p:sp>
        <p:nvSpPr>
          <p:cNvPr id="74" name="テキスト プレースホルダー 26"/>
          <p:cNvSpPr>
            <a:spLocks noGrp="1"/>
          </p:cNvSpPr>
          <p:nvPr>
            <p:ph type="body" sz="quarter" idx="41" hasCustomPrompt="1"/>
          </p:nvPr>
        </p:nvSpPr>
        <p:spPr>
          <a:xfrm>
            <a:off x="6122401" y="5076611"/>
            <a:ext cx="2904683" cy="127249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（写真３の説明）　　　</a:t>
            </a:r>
          </a:p>
        </p:txBody>
      </p:sp>
      <p:sp>
        <p:nvSpPr>
          <p:cNvPr id="50" name="テキスト プレースホルダー 26">
            <a:extLst>
              <a:ext uri="{FF2B5EF4-FFF2-40B4-BE49-F238E27FC236}">
                <a16:creationId xmlns:a16="http://schemas.microsoft.com/office/drawing/2014/main" id="{33B38EA1-E3F3-4BAE-AC00-2940CEC990A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82299" y="4682821"/>
            <a:ext cx="1799040" cy="2762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例：</a:t>
            </a:r>
            <a:r>
              <a:rPr kumimoji="1" lang="en-US" altLang="ja-JP" dirty="0"/>
              <a:t>2019/1/1</a:t>
            </a:r>
            <a:r>
              <a:rPr kumimoji="1" lang="ja-JP" altLang="en-US" dirty="0"/>
              <a:t>）</a:t>
            </a:r>
          </a:p>
        </p:txBody>
      </p:sp>
      <p:sp>
        <p:nvSpPr>
          <p:cNvPr id="52" name="テキスト プレースホルダー 26">
            <a:extLst>
              <a:ext uri="{FF2B5EF4-FFF2-40B4-BE49-F238E27FC236}">
                <a16:creationId xmlns:a16="http://schemas.microsoft.com/office/drawing/2014/main" id="{A2015F04-2253-4851-A90F-80F68C655FB9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977652" y="4713248"/>
            <a:ext cx="1799040" cy="2762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例：</a:t>
            </a:r>
            <a:r>
              <a:rPr kumimoji="1" lang="en-US" altLang="ja-JP" dirty="0"/>
              <a:t>2019/1/1</a:t>
            </a:r>
            <a:r>
              <a:rPr kumimoji="1" lang="ja-JP" altLang="en-US" dirty="0"/>
              <a:t>）</a:t>
            </a:r>
          </a:p>
        </p:txBody>
      </p:sp>
      <p:sp>
        <p:nvSpPr>
          <p:cNvPr id="55" name="テキスト プレースホルダー 26">
            <a:extLst>
              <a:ext uri="{FF2B5EF4-FFF2-40B4-BE49-F238E27FC236}">
                <a16:creationId xmlns:a16="http://schemas.microsoft.com/office/drawing/2014/main" id="{903A7C8B-031F-4ED4-8750-F4453A1F72BE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6973005" y="4713248"/>
            <a:ext cx="1799040" cy="2762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例：</a:t>
            </a:r>
            <a:r>
              <a:rPr kumimoji="1" lang="en-US" altLang="ja-JP" dirty="0"/>
              <a:t>2019/1/1</a:t>
            </a:r>
            <a:r>
              <a:rPr kumimoji="1" lang="ja-JP" altLang="en-US" dirty="0"/>
              <a:t>）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0A2FBE1-7601-4772-8A5E-2CCDBE9D0F7C}"/>
              </a:ext>
            </a:extLst>
          </p:cNvPr>
          <p:cNvSpPr txBox="1"/>
          <p:nvPr userDrawn="1"/>
        </p:nvSpPr>
        <p:spPr>
          <a:xfrm>
            <a:off x="138069" y="111681"/>
            <a:ext cx="2866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u="none" dirty="0">
                <a:latin typeface="+mj-lt"/>
                <a:ea typeface="+mj-ea"/>
              </a:rPr>
              <a:t>１０症例研修記録用紙　様式３）</a:t>
            </a:r>
            <a:endParaRPr kumimoji="1" lang="en-US" altLang="ja-JP" sz="1200" u="none" dirty="0">
              <a:latin typeface="+mj-lt"/>
              <a:ea typeface="+mj-ea"/>
            </a:endParaRPr>
          </a:p>
          <a:p>
            <a:r>
              <a:rPr kumimoji="1" lang="ja-JP" altLang="en-US" sz="1200" u="none" dirty="0">
                <a:latin typeface="+mj-lt"/>
                <a:ea typeface="+mj-ea"/>
              </a:rPr>
              <a:t>　（手術記録）</a:t>
            </a:r>
          </a:p>
        </p:txBody>
      </p:sp>
      <p:sp>
        <p:nvSpPr>
          <p:cNvPr id="23" name="コンテンツ プレースホルダー 2">
            <a:extLst>
              <a:ext uri="{FF2B5EF4-FFF2-40B4-BE49-F238E27FC236}">
                <a16:creationId xmlns:a16="http://schemas.microsoft.com/office/drawing/2014/main" id="{06648AB9-B6A4-4762-BBDE-D95D37876673}"/>
              </a:ext>
            </a:extLst>
          </p:cNvPr>
          <p:cNvSpPr>
            <a:spLocks noGrp="1"/>
          </p:cNvSpPr>
          <p:nvPr>
            <p:ph sz="quarter" idx="69" hasCustomPrompt="1"/>
          </p:nvPr>
        </p:nvSpPr>
        <p:spPr>
          <a:xfrm>
            <a:off x="138070" y="1238114"/>
            <a:ext cx="2896732" cy="3360236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写真１</a:t>
            </a:r>
            <a:br>
              <a:rPr kumimoji="1" lang="en-US" altLang="ja-JP" dirty="0"/>
            </a:br>
            <a:r>
              <a:rPr kumimoji="1" lang="en-US" altLang="ja-JP" dirty="0"/>
              <a:t>6</a:t>
            </a:r>
            <a:r>
              <a:rPr kumimoji="1" lang="ja-JP" altLang="en-US" dirty="0"/>
              <a:t>種類のアイコンの内、「図」を選択してください。</a:t>
            </a:r>
          </a:p>
        </p:txBody>
      </p:sp>
      <p:sp>
        <p:nvSpPr>
          <p:cNvPr id="24" name="コンテンツ プレースホルダー 2">
            <a:extLst>
              <a:ext uri="{FF2B5EF4-FFF2-40B4-BE49-F238E27FC236}">
                <a16:creationId xmlns:a16="http://schemas.microsoft.com/office/drawing/2014/main" id="{41CEDCAD-F79F-43E6-A604-1C344BDF0BA0}"/>
              </a:ext>
            </a:extLst>
          </p:cNvPr>
          <p:cNvSpPr>
            <a:spLocks noGrp="1"/>
          </p:cNvSpPr>
          <p:nvPr>
            <p:ph sz="quarter" idx="70" hasCustomPrompt="1"/>
          </p:nvPr>
        </p:nvSpPr>
        <p:spPr>
          <a:xfrm>
            <a:off x="3160358" y="1242509"/>
            <a:ext cx="2896732" cy="3360236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写真２</a:t>
            </a:r>
            <a:br>
              <a:rPr kumimoji="1" lang="en-US" altLang="ja-JP" dirty="0"/>
            </a:br>
            <a:r>
              <a:rPr kumimoji="1" lang="en-US" altLang="ja-JP" dirty="0"/>
              <a:t>6</a:t>
            </a:r>
            <a:r>
              <a:rPr kumimoji="1" lang="ja-JP" altLang="en-US" dirty="0"/>
              <a:t>種類のアイコンの内、「図」を選択してください。</a:t>
            </a:r>
          </a:p>
        </p:txBody>
      </p:sp>
      <p:sp>
        <p:nvSpPr>
          <p:cNvPr id="25" name="コンテンツ プレースホルダー 2">
            <a:extLst>
              <a:ext uri="{FF2B5EF4-FFF2-40B4-BE49-F238E27FC236}">
                <a16:creationId xmlns:a16="http://schemas.microsoft.com/office/drawing/2014/main" id="{50845D3F-472A-4459-85F9-4401D52C9FD5}"/>
              </a:ext>
            </a:extLst>
          </p:cNvPr>
          <p:cNvSpPr>
            <a:spLocks noGrp="1"/>
          </p:cNvSpPr>
          <p:nvPr>
            <p:ph sz="quarter" idx="71" hasCustomPrompt="1"/>
          </p:nvPr>
        </p:nvSpPr>
        <p:spPr>
          <a:xfrm>
            <a:off x="6122401" y="1249973"/>
            <a:ext cx="2896732" cy="3360236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写真３</a:t>
            </a:r>
            <a:br>
              <a:rPr kumimoji="1" lang="en-US" altLang="ja-JP" dirty="0"/>
            </a:br>
            <a:r>
              <a:rPr kumimoji="1" lang="en-US" altLang="ja-JP" dirty="0"/>
              <a:t>6</a:t>
            </a:r>
            <a:r>
              <a:rPr kumimoji="1" lang="ja-JP" altLang="en-US" dirty="0"/>
              <a:t>種類のアイコンの内、「図」を選択してください。</a:t>
            </a:r>
          </a:p>
        </p:txBody>
      </p:sp>
      <p:sp>
        <p:nvSpPr>
          <p:cNvPr id="26" name="テキスト プレースホルダー 26">
            <a:extLst>
              <a:ext uri="{FF2B5EF4-FFF2-40B4-BE49-F238E27FC236}">
                <a16:creationId xmlns:a16="http://schemas.microsoft.com/office/drawing/2014/main" id="{67E6F601-FBBC-445A-858F-10607B081C76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140649" y="919522"/>
            <a:ext cx="1845472" cy="25582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Excel</a:t>
            </a:r>
            <a:r>
              <a:rPr kumimoji="1" lang="ja-JP" altLang="en-US" dirty="0"/>
              <a:t>の写真番号を記入</a:t>
            </a:r>
          </a:p>
        </p:txBody>
      </p:sp>
      <p:sp>
        <p:nvSpPr>
          <p:cNvPr id="29" name="テキスト プレースホルダー 26">
            <a:extLst>
              <a:ext uri="{FF2B5EF4-FFF2-40B4-BE49-F238E27FC236}">
                <a16:creationId xmlns:a16="http://schemas.microsoft.com/office/drawing/2014/main" id="{30E63307-52F2-4738-9C8B-6C475A6F809E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3160358" y="919522"/>
            <a:ext cx="1845472" cy="25582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Excel</a:t>
            </a:r>
            <a:r>
              <a:rPr kumimoji="1" lang="ja-JP" altLang="en-US" dirty="0"/>
              <a:t>の写真番号を記入</a:t>
            </a:r>
          </a:p>
        </p:txBody>
      </p:sp>
      <p:sp>
        <p:nvSpPr>
          <p:cNvPr id="30" name="テキスト プレースホルダー 26">
            <a:extLst>
              <a:ext uri="{FF2B5EF4-FFF2-40B4-BE49-F238E27FC236}">
                <a16:creationId xmlns:a16="http://schemas.microsoft.com/office/drawing/2014/main" id="{6B2FEB36-FF1E-4F68-9889-9A7F9DE08B8E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6122401" y="919522"/>
            <a:ext cx="1845472" cy="25582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Excel</a:t>
            </a:r>
            <a:r>
              <a:rPr kumimoji="1" lang="ja-JP" altLang="en-US" dirty="0"/>
              <a:t>の写真番号を記入</a:t>
            </a:r>
          </a:p>
        </p:txBody>
      </p:sp>
      <p:sp>
        <p:nvSpPr>
          <p:cNvPr id="31" name="テキスト プレースホルダー 26">
            <a:extLst>
              <a:ext uri="{FF2B5EF4-FFF2-40B4-BE49-F238E27FC236}">
                <a16:creationId xmlns:a16="http://schemas.microsoft.com/office/drawing/2014/main" id="{43352446-3CA8-4793-BE17-8E955369ED4D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270275" y="4680956"/>
            <a:ext cx="678772" cy="2762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撮影日</a:t>
            </a:r>
          </a:p>
        </p:txBody>
      </p:sp>
      <p:sp>
        <p:nvSpPr>
          <p:cNvPr id="32" name="テキスト プレースホルダー 26">
            <a:extLst>
              <a:ext uri="{FF2B5EF4-FFF2-40B4-BE49-F238E27FC236}">
                <a16:creationId xmlns:a16="http://schemas.microsoft.com/office/drawing/2014/main" id="{86335FE4-889E-406A-B025-0B349A28F63B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3265628" y="4713247"/>
            <a:ext cx="678772" cy="2762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撮影日</a:t>
            </a:r>
          </a:p>
        </p:txBody>
      </p:sp>
      <p:sp>
        <p:nvSpPr>
          <p:cNvPr id="33" name="テキスト プレースホルダー 26">
            <a:extLst>
              <a:ext uri="{FF2B5EF4-FFF2-40B4-BE49-F238E27FC236}">
                <a16:creationId xmlns:a16="http://schemas.microsoft.com/office/drawing/2014/main" id="{38D250E9-D09C-4FF8-8DCD-58C8A67CC97B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6215627" y="4713248"/>
            <a:ext cx="678772" cy="2762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撮影日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9A422CE0-01EC-4446-9100-DD03E18E445A}"/>
              </a:ext>
            </a:extLst>
          </p:cNvPr>
          <p:cNvSpPr/>
          <p:nvPr userDrawn="1"/>
        </p:nvSpPr>
        <p:spPr>
          <a:xfrm>
            <a:off x="84349" y="6403729"/>
            <a:ext cx="202293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l"/>
            <a:r>
              <a:rPr lang="ja-JP" altLang="en-US" sz="1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委員コメント：</a:t>
            </a:r>
          </a:p>
        </p:txBody>
      </p:sp>
      <p:sp>
        <p:nvSpPr>
          <p:cNvPr id="28" name="テキスト プレースホルダー 7">
            <a:extLst>
              <a:ext uri="{FF2B5EF4-FFF2-40B4-BE49-F238E27FC236}">
                <a16:creationId xmlns:a16="http://schemas.microsoft.com/office/drawing/2014/main" id="{F481693B-21EB-4DAF-8BC2-C50DAA59960D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1490762" y="6403907"/>
            <a:ext cx="7528371" cy="369888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ここは委員会がコメントを記載するスペースです</a:t>
            </a:r>
          </a:p>
        </p:txBody>
      </p:sp>
      <p:sp>
        <p:nvSpPr>
          <p:cNvPr id="34" name="テキスト プレースホルダー 2">
            <a:extLst>
              <a:ext uri="{FF2B5EF4-FFF2-40B4-BE49-F238E27FC236}">
                <a16:creationId xmlns:a16="http://schemas.microsoft.com/office/drawing/2014/main" id="{3C0F4E00-7E24-473A-9EC8-609449B1F91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365714" y="128588"/>
            <a:ext cx="4084961" cy="27622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pPr lvl="0"/>
            <a:r>
              <a:rPr kumimoji="1" lang="ja-JP" altLang="en-US" dirty="0"/>
              <a:t>ページ数を記載してください（例：症例１の</a:t>
            </a:r>
            <a:r>
              <a:rPr kumimoji="1" lang="en-US" altLang="ja-JP" dirty="0"/>
              <a:t>1</a:t>
            </a:r>
            <a:r>
              <a:rPr kumimoji="1" lang="ja-JP" altLang="en-US" dirty="0"/>
              <a:t>ページ目なら</a:t>
            </a:r>
            <a:r>
              <a:rPr kumimoji="1" lang="en-US" altLang="ja-JP" dirty="0"/>
              <a:t>1-1</a:t>
            </a:r>
            <a:r>
              <a:rPr kumimoji="1" lang="ja-JP" altLang="en-US" dirty="0"/>
              <a:t>のように）</a:t>
            </a:r>
          </a:p>
        </p:txBody>
      </p:sp>
    </p:spTree>
    <p:extLst>
      <p:ext uri="{BB962C8B-B14F-4D97-AF65-F5344CB8AC3E}">
        <p14:creationId xmlns:p14="http://schemas.microsoft.com/office/powerpoint/2010/main" val="1261467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写真4枚レイアウト（横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 userDrawn="1"/>
        </p:nvSpPr>
        <p:spPr>
          <a:xfrm>
            <a:off x="6381879" y="155404"/>
            <a:ext cx="10039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u="none" dirty="0">
                <a:latin typeface="+mj-lt"/>
                <a:ea typeface="+mj-ea"/>
              </a:rPr>
              <a:t>症例番号</a:t>
            </a:r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15" hasCustomPrompt="1"/>
          </p:nvPr>
        </p:nvSpPr>
        <p:spPr>
          <a:xfrm>
            <a:off x="7474341" y="111681"/>
            <a:ext cx="1552744" cy="3683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1200" u="none">
                <a:latin typeface="+mj-lt"/>
                <a:ea typeface="+mj-ea"/>
              </a:defRPr>
            </a:lvl1pPr>
          </a:lstStyle>
          <a:p>
            <a:pPr lvl="0"/>
            <a:r>
              <a:rPr kumimoji="1" lang="ja-JP" altLang="en-US" sz="1400" dirty="0"/>
              <a:t>（番号を記入）</a:t>
            </a:r>
            <a:endParaRPr kumimoji="1" lang="ja-JP" altLang="en-US" dirty="0"/>
          </a:p>
        </p:txBody>
      </p:sp>
      <p:sp>
        <p:nvSpPr>
          <p:cNvPr id="44" name="テキスト プレースホルダー 26"/>
          <p:cNvSpPr>
            <a:spLocks noGrp="1"/>
          </p:cNvSpPr>
          <p:nvPr>
            <p:ph type="body" sz="quarter" idx="26" hasCustomPrompt="1"/>
          </p:nvPr>
        </p:nvSpPr>
        <p:spPr>
          <a:xfrm>
            <a:off x="368976" y="4827600"/>
            <a:ext cx="1998877" cy="127249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（写真１の説明）　　　</a:t>
            </a:r>
          </a:p>
        </p:txBody>
      </p:sp>
      <p:sp>
        <p:nvSpPr>
          <p:cNvPr id="71" name="テキスト プレースホルダー 26"/>
          <p:cNvSpPr>
            <a:spLocks noGrp="1"/>
          </p:cNvSpPr>
          <p:nvPr>
            <p:ph type="body" sz="quarter" idx="40" hasCustomPrompt="1"/>
          </p:nvPr>
        </p:nvSpPr>
        <p:spPr>
          <a:xfrm>
            <a:off x="2517602" y="4827600"/>
            <a:ext cx="2065627" cy="127249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（写真２の説明）　　　</a:t>
            </a:r>
          </a:p>
        </p:txBody>
      </p:sp>
      <p:sp>
        <p:nvSpPr>
          <p:cNvPr id="74" name="テキスト プレースホルダー 26"/>
          <p:cNvSpPr>
            <a:spLocks noGrp="1"/>
          </p:cNvSpPr>
          <p:nvPr>
            <p:ph type="body" sz="quarter" idx="41" hasCustomPrompt="1"/>
          </p:nvPr>
        </p:nvSpPr>
        <p:spPr>
          <a:xfrm>
            <a:off x="4633505" y="4827600"/>
            <a:ext cx="2025309" cy="127249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（写真３の説明）　　　</a:t>
            </a:r>
          </a:p>
        </p:txBody>
      </p:sp>
      <p:sp>
        <p:nvSpPr>
          <p:cNvPr id="100" name="テキスト プレースホルダー 26"/>
          <p:cNvSpPr>
            <a:spLocks noGrp="1"/>
          </p:cNvSpPr>
          <p:nvPr>
            <p:ph type="body" sz="quarter" idx="52" hasCustomPrompt="1"/>
          </p:nvPr>
        </p:nvSpPr>
        <p:spPr>
          <a:xfrm>
            <a:off x="6737787" y="4827600"/>
            <a:ext cx="2025309" cy="127249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（写真４の説明）　　　</a:t>
            </a:r>
          </a:p>
        </p:txBody>
      </p:sp>
      <p:sp>
        <p:nvSpPr>
          <p:cNvPr id="64" name="テキスト プレースホルダー 26">
            <a:extLst>
              <a:ext uri="{FF2B5EF4-FFF2-40B4-BE49-F238E27FC236}">
                <a16:creationId xmlns:a16="http://schemas.microsoft.com/office/drawing/2014/main" id="{3FBE7AF7-2A3C-46A0-B9EC-673B1CF52073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899053" y="4450251"/>
            <a:ext cx="1485426" cy="2762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例：</a:t>
            </a:r>
            <a:r>
              <a:rPr kumimoji="1" lang="en-US" altLang="ja-JP" dirty="0"/>
              <a:t>2019/1/1</a:t>
            </a:r>
            <a:r>
              <a:rPr kumimoji="1" lang="ja-JP" altLang="en-US" dirty="0"/>
              <a:t>）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7D6D98E-C0B2-4B8D-B56D-6D5E50D857E7}"/>
              </a:ext>
            </a:extLst>
          </p:cNvPr>
          <p:cNvSpPr txBox="1"/>
          <p:nvPr userDrawn="1"/>
        </p:nvSpPr>
        <p:spPr>
          <a:xfrm>
            <a:off x="138069" y="111681"/>
            <a:ext cx="3261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u="none" dirty="0">
                <a:latin typeface="+mj-lt"/>
                <a:ea typeface="+mj-ea"/>
              </a:rPr>
              <a:t>１０症例研修記録用紙　様式３）</a:t>
            </a:r>
            <a:endParaRPr kumimoji="1" lang="en-US" altLang="ja-JP" sz="1200" u="none" dirty="0">
              <a:latin typeface="+mj-lt"/>
              <a:ea typeface="+mj-ea"/>
            </a:endParaRPr>
          </a:p>
          <a:p>
            <a:r>
              <a:rPr kumimoji="1" lang="ja-JP" altLang="en-US" sz="1200" u="none" dirty="0">
                <a:latin typeface="+mj-lt"/>
                <a:ea typeface="+mj-ea"/>
              </a:rPr>
              <a:t>　（手術記録）</a:t>
            </a:r>
          </a:p>
        </p:txBody>
      </p:sp>
      <p:sp>
        <p:nvSpPr>
          <p:cNvPr id="33" name="テキスト プレースホルダー 26">
            <a:extLst>
              <a:ext uri="{FF2B5EF4-FFF2-40B4-BE49-F238E27FC236}">
                <a16:creationId xmlns:a16="http://schemas.microsoft.com/office/drawing/2014/main" id="{99D9E166-B562-4830-9178-9E8D2CF140EF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368976" y="723704"/>
            <a:ext cx="2030019" cy="23257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Excel</a:t>
            </a:r>
            <a:r>
              <a:rPr kumimoji="1" lang="ja-JP" altLang="en-US" dirty="0"/>
              <a:t>の写真番号を記入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A978940-DBC1-48E1-856B-AC4897951283}"/>
              </a:ext>
            </a:extLst>
          </p:cNvPr>
          <p:cNvSpPr>
            <a:spLocks noGrp="1"/>
          </p:cNvSpPr>
          <p:nvPr>
            <p:ph sz="quarter" idx="67" hasCustomPrompt="1"/>
          </p:nvPr>
        </p:nvSpPr>
        <p:spPr>
          <a:xfrm>
            <a:off x="368976" y="996161"/>
            <a:ext cx="2041525" cy="3360738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写真１</a:t>
            </a:r>
            <a:br>
              <a:rPr kumimoji="1" lang="en-US" altLang="ja-JP" dirty="0"/>
            </a:br>
            <a:r>
              <a:rPr kumimoji="1" lang="en-US" altLang="ja-JP" dirty="0"/>
              <a:t>6</a:t>
            </a:r>
            <a:r>
              <a:rPr kumimoji="1" lang="ja-JP" altLang="en-US" dirty="0"/>
              <a:t>種類のアイコンの内「図」を選択してください。</a:t>
            </a:r>
          </a:p>
        </p:txBody>
      </p:sp>
      <p:sp>
        <p:nvSpPr>
          <p:cNvPr id="28" name="コンテンツ プレースホルダー 2">
            <a:extLst>
              <a:ext uri="{FF2B5EF4-FFF2-40B4-BE49-F238E27FC236}">
                <a16:creationId xmlns:a16="http://schemas.microsoft.com/office/drawing/2014/main" id="{18819E25-23C7-403B-A15E-80EA83FC2B7C}"/>
              </a:ext>
            </a:extLst>
          </p:cNvPr>
          <p:cNvSpPr>
            <a:spLocks noGrp="1"/>
          </p:cNvSpPr>
          <p:nvPr>
            <p:ph sz="quarter" idx="68" hasCustomPrompt="1"/>
          </p:nvPr>
        </p:nvSpPr>
        <p:spPr>
          <a:xfrm>
            <a:off x="2517602" y="996161"/>
            <a:ext cx="2041525" cy="3360738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写真２</a:t>
            </a:r>
            <a:br>
              <a:rPr kumimoji="1" lang="en-US" altLang="ja-JP" dirty="0"/>
            </a:br>
            <a:r>
              <a:rPr kumimoji="1" lang="en-US" altLang="ja-JP" dirty="0"/>
              <a:t>6</a:t>
            </a:r>
            <a:r>
              <a:rPr kumimoji="1" lang="ja-JP" altLang="en-US" dirty="0"/>
              <a:t>種類のアイコンの内「図」を選択してください。</a:t>
            </a:r>
          </a:p>
        </p:txBody>
      </p:sp>
      <p:sp>
        <p:nvSpPr>
          <p:cNvPr id="30" name="コンテンツ プレースホルダー 2">
            <a:extLst>
              <a:ext uri="{FF2B5EF4-FFF2-40B4-BE49-F238E27FC236}">
                <a16:creationId xmlns:a16="http://schemas.microsoft.com/office/drawing/2014/main" id="{C3E1A6D5-8B7B-4114-8A68-43D4DC50A9A7}"/>
              </a:ext>
            </a:extLst>
          </p:cNvPr>
          <p:cNvSpPr>
            <a:spLocks noGrp="1"/>
          </p:cNvSpPr>
          <p:nvPr>
            <p:ph sz="quarter" idx="69" hasCustomPrompt="1"/>
          </p:nvPr>
        </p:nvSpPr>
        <p:spPr>
          <a:xfrm>
            <a:off x="4633505" y="996161"/>
            <a:ext cx="2041525" cy="3360738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写真３</a:t>
            </a:r>
            <a:br>
              <a:rPr kumimoji="1" lang="en-US" altLang="ja-JP" dirty="0"/>
            </a:br>
            <a:r>
              <a:rPr kumimoji="1" lang="en-US" altLang="ja-JP" dirty="0"/>
              <a:t>6</a:t>
            </a:r>
            <a:r>
              <a:rPr kumimoji="1" lang="ja-JP" altLang="en-US" dirty="0"/>
              <a:t>種類のアイコンの内「図」を選択してください。</a:t>
            </a:r>
          </a:p>
        </p:txBody>
      </p:sp>
      <p:sp>
        <p:nvSpPr>
          <p:cNvPr id="34" name="コンテンツ プレースホルダー 2">
            <a:extLst>
              <a:ext uri="{FF2B5EF4-FFF2-40B4-BE49-F238E27FC236}">
                <a16:creationId xmlns:a16="http://schemas.microsoft.com/office/drawing/2014/main" id="{F1BA2F63-9739-4E38-9D46-D91EC1BB15CC}"/>
              </a:ext>
            </a:extLst>
          </p:cNvPr>
          <p:cNvSpPr>
            <a:spLocks noGrp="1"/>
          </p:cNvSpPr>
          <p:nvPr>
            <p:ph sz="quarter" idx="70" hasCustomPrompt="1"/>
          </p:nvPr>
        </p:nvSpPr>
        <p:spPr>
          <a:xfrm>
            <a:off x="6737787" y="996161"/>
            <a:ext cx="2041525" cy="3360738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写真４</a:t>
            </a:r>
            <a:br>
              <a:rPr kumimoji="1" lang="en-US" altLang="ja-JP" dirty="0"/>
            </a:br>
            <a:r>
              <a:rPr kumimoji="1" lang="en-US" altLang="ja-JP" dirty="0"/>
              <a:t>6</a:t>
            </a:r>
            <a:r>
              <a:rPr kumimoji="1" lang="ja-JP" altLang="en-US" dirty="0"/>
              <a:t>種類のアイコンの内「図」を選択してください。</a:t>
            </a:r>
          </a:p>
        </p:txBody>
      </p:sp>
      <p:sp>
        <p:nvSpPr>
          <p:cNvPr id="27" name="テキスト プレースホルダー 26">
            <a:extLst>
              <a:ext uri="{FF2B5EF4-FFF2-40B4-BE49-F238E27FC236}">
                <a16:creationId xmlns:a16="http://schemas.microsoft.com/office/drawing/2014/main" id="{3EAE20AB-F542-43A1-AFDF-B342741D490D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4633505" y="723704"/>
            <a:ext cx="2030019" cy="23257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Excel</a:t>
            </a:r>
            <a:r>
              <a:rPr kumimoji="1" lang="ja-JP" altLang="en-US" dirty="0"/>
              <a:t>の写真番号を記入</a:t>
            </a:r>
          </a:p>
        </p:txBody>
      </p:sp>
      <p:sp>
        <p:nvSpPr>
          <p:cNvPr id="35" name="テキスト プレースホルダー 26">
            <a:extLst>
              <a:ext uri="{FF2B5EF4-FFF2-40B4-BE49-F238E27FC236}">
                <a16:creationId xmlns:a16="http://schemas.microsoft.com/office/drawing/2014/main" id="{2D852FC0-80A6-441D-A5AB-E1D5A5B3791E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2517602" y="723704"/>
            <a:ext cx="2030019" cy="23257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Excel</a:t>
            </a:r>
            <a:r>
              <a:rPr kumimoji="1" lang="ja-JP" altLang="en-US" dirty="0"/>
              <a:t>の写真番号を記入</a:t>
            </a:r>
          </a:p>
        </p:txBody>
      </p:sp>
      <p:sp>
        <p:nvSpPr>
          <p:cNvPr id="36" name="テキスト プレースホルダー 26">
            <a:extLst>
              <a:ext uri="{FF2B5EF4-FFF2-40B4-BE49-F238E27FC236}">
                <a16:creationId xmlns:a16="http://schemas.microsoft.com/office/drawing/2014/main" id="{FFD13C2F-5B56-47F9-A0ED-19D0F069BA70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6737787" y="723704"/>
            <a:ext cx="2030019" cy="23257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Excel</a:t>
            </a:r>
            <a:r>
              <a:rPr kumimoji="1" lang="ja-JP" altLang="en-US" dirty="0"/>
              <a:t>の写真番号を記入</a:t>
            </a:r>
          </a:p>
        </p:txBody>
      </p:sp>
      <p:sp>
        <p:nvSpPr>
          <p:cNvPr id="37" name="テキスト プレースホルダー 26">
            <a:extLst>
              <a:ext uri="{FF2B5EF4-FFF2-40B4-BE49-F238E27FC236}">
                <a16:creationId xmlns:a16="http://schemas.microsoft.com/office/drawing/2014/main" id="{596997F7-D4C3-45A7-ACDA-FA53076D14AD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393448" y="4450251"/>
            <a:ext cx="473303" cy="276225"/>
          </a:xfrm>
          <a:prstGeom prst="rect">
            <a:avLst/>
          </a:prstGeom>
        </p:spPr>
        <p:txBody>
          <a:bodyPr lIns="0" rIns="0" bIns="0" anchor="ctr">
            <a:noAutofit/>
          </a:bodyPr>
          <a:lstStyle>
            <a:lvl1pPr algn="ctr">
              <a:defRPr sz="1100" b="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撮影日</a:t>
            </a:r>
          </a:p>
        </p:txBody>
      </p:sp>
      <p:sp>
        <p:nvSpPr>
          <p:cNvPr id="38" name="テキスト プレースホルダー 26">
            <a:extLst>
              <a:ext uri="{FF2B5EF4-FFF2-40B4-BE49-F238E27FC236}">
                <a16:creationId xmlns:a16="http://schemas.microsoft.com/office/drawing/2014/main" id="{7763F7E1-BA8D-4E31-9326-5F43AC1D08A8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3047926" y="4447465"/>
            <a:ext cx="1485426" cy="2762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例：</a:t>
            </a:r>
            <a:r>
              <a:rPr kumimoji="1" lang="en-US" altLang="ja-JP" dirty="0"/>
              <a:t>2019/1/1</a:t>
            </a:r>
            <a:r>
              <a:rPr kumimoji="1" lang="ja-JP" altLang="en-US" dirty="0"/>
              <a:t>）</a:t>
            </a:r>
          </a:p>
        </p:txBody>
      </p:sp>
      <p:sp>
        <p:nvSpPr>
          <p:cNvPr id="39" name="テキスト プレースホルダー 26">
            <a:extLst>
              <a:ext uri="{FF2B5EF4-FFF2-40B4-BE49-F238E27FC236}">
                <a16:creationId xmlns:a16="http://schemas.microsoft.com/office/drawing/2014/main" id="{DF194648-FBB4-429F-8F16-58D181D90D6E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2542321" y="4447465"/>
            <a:ext cx="473303" cy="276225"/>
          </a:xfrm>
          <a:prstGeom prst="rect">
            <a:avLst/>
          </a:prstGeom>
        </p:spPr>
        <p:txBody>
          <a:bodyPr lIns="0" rIns="0" bIns="0" anchor="ctr">
            <a:noAutofit/>
          </a:bodyPr>
          <a:lstStyle>
            <a:lvl1pPr algn="ctr">
              <a:defRPr sz="1100" b="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撮影日</a:t>
            </a:r>
          </a:p>
        </p:txBody>
      </p:sp>
      <p:sp>
        <p:nvSpPr>
          <p:cNvPr id="40" name="テキスト プレースホルダー 26">
            <a:extLst>
              <a:ext uri="{FF2B5EF4-FFF2-40B4-BE49-F238E27FC236}">
                <a16:creationId xmlns:a16="http://schemas.microsoft.com/office/drawing/2014/main" id="{4C44A330-907A-43D9-94F5-1EB75E6CADAE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5156762" y="4453439"/>
            <a:ext cx="1485426" cy="2762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例：</a:t>
            </a:r>
            <a:r>
              <a:rPr kumimoji="1" lang="en-US" altLang="ja-JP" dirty="0"/>
              <a:t>2019/1/1</a:t>
            </a:r>
            <a:r>
              <a:rPr kumimoji="1" lang="ja-JP" altLang="en-US" dirty="0"/>
              <a:t>）</a:t>
            </a:r>
          </a:p>
        </p:txBody>
      </p:sp>
      <p:sp>
        <p:nvSpPr>
          <p:cNvPr id="41" name="テキスト プレースホルダー 26">
            <a:extLst>
              <a:ext uri="{FF2B5EF4-FFF2-40B4-BE49-F238E27FC236}">
                <a16:creationId xmlns:a16="http://schemas.microsoft.com/office/drawing/2014/main" id="{F0F06CBE-FE86-4DA8-8495-BC051578B1AA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4651157" y="4453439"/>
            <a:ext cx="473303" cy="276225"/>
          </a:xfrm>
          <a:prstGeom prst="rect">
            <a:avLst/>
          </a:prstGeom>
        </p:spPr>
        <p:txBody>
          <a:bodyPr lIns="0" rIns="0" bIns="0" anchor="ctr">
            <a:noAutofit/>
          </a:bodyPr>
          <a:lstStyle>
            <a:lvl1pPr algn="ctr">
              <a:defRPr sz="1100" b="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撮影日</a:t>
            </a:r>
          </a:p>
        </p:txBody>
      </p:sp>
      <p:sp>
        <p:nvSpPr>
          <p:cNvPr id="42" name="テキスト プレースホルダー 26">
            <a:extLst>
              <a:ext uri="{FF2B5EF4-FFF2-40B4-BE49-F238E27FC236}">
                <a16:creationId xmlns:a16="http://schemas.microsoft.com/office/drawing/2014/main" id="{A94FCD72-B53A-40A4-B194-F0A8F2DA05B1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7265126" y="4447465"/>
            <a:ext cx="1485426" cy="2762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例：</a:t>
            </a:r>
            <a:r>
              <a:rPr kumimoji="1" lang="en-US" altLang="ja-JP" dirty="0"/>
              <a:t>2019/1/1</a:t>
            </a:r>
            <a:r>
              <a:rPr kumimoji="1" lang="ja-JP" altLang="en-US" dirty="0"/>
              <a:t>）</a:t>
            </a:r>
          </a:p>
        </p:txBody>
      </p:sp>
      <p:sp>
        <p:nvSpPr>
          <p:cNvPr id="43" name="テキスト プレースホルダー 26">
            <a:extLst>
              <a:ext uri="{FF2B5EF4-FFF2-40B4-BE49-F238E27FC236}">
                <a16:creationId xmlns:a16="http://schemas.microsoft.com/office/drawing/2014/main" id="{F42C8F03-3A79-444D-8510-AA4217BBD96C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6759521" y="4447465"/>
            <a:ext cx="473303" cy="276225"/>
          </a:xfrm>
          <a:prstGeom prst="rect">
            <a:avLst/>
          </a:prstGeom>
        </p:spPr>
        <p:txBody>
          <a:bodyPr lIns="0" rIns="0" bIns="0" anchor="ctr">
            <a:noAutofit/>
          </a:bodyPr>
          <a:lstStyle>
            <a:lvl1pPr algn="ctr">
              <a:defRPr sz="1100" b="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撮影日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BC447810-03ED-49C3-AAB0-2073762CAE9B}"/>
              </a:ext>
            </a:extLst>
          </p:cNvPr>
          <p:cNvSpPr/>
          <p:nvPr userDrawn="1"/>
        </p:nvSpPr>
        <p:spPr>
          <a:xfrm>
            <a:off x="314004" y="6269653"/>
            <a:ext cx="188905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l"/>
            <a:r>
              <a:rPr lang="ja-JP" altLang="en-US" sz="1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委員コメント：</a:t>
            </a:r>
          </a:p>
        </p:txBody>
      </p:sp>
      <p:sp>
        <p:nvSpPr>
          <p:cNvPr id="31" name="テキスト プレースホルダー 7">
            <a:extLst>
              <a:ext uri="{FF2B5EF4-FFF2-40B4-BE49-F238E27FC236}">
                <a16:creationId xmlns:a16="http://schemas.microsoft.com/office/drawing/2014/main" id="{398239E6-06AD-46DA-9EFB-136432AA2C51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1720417" y="6269831"/>
            <a:ext cx="7030135" cy="369888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ここは委員会がコメントを記載するスペースです</a:t>
            </a:r>
          </a:p>
        </p:txBody>
      </p:sp>
      <p:sp>
        <p:nvSpPr>
          <p:cNvPr id="32" name="テキスト プレースホルダー 2">
            <a:extLst>
              <a:ext uri="{FF2B5EF4-FFF2-40B4-BE49-F238E27FC236}">
                <a16:creationId xmlns:a16="http://schemas.microsoft.com/office/drawing/2014/main" id="{E10C461B-0268-48F7-A1DD-565057E26B0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365714" y="128588"/>
            <a:ext cx="4084961" cy="27622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pPr lvl="0"/>
            <a:r>
              <a:rPr kumimoji="1" lang="ja-JP" altLang="en-US" dirty="0"/>
              <a:t>ページ数を記載してください（例：症例１の</a:t>
            </a:r>
            <a:r>
              <a:rPr kumimoji="1" lang="en-US" altLang="ja-JP" dirty="0"/>
              <a:t>1</a:t>
            </a:r>
            <a:r>
              <a:rPr kumimoji="1" lang="ja-JP" altLang="en-US" dirty="0"/>
              <a:t>ページ目なら</a:t>
            </a:r>
            <a:r>
              <a:rPr kumimoji="1" lang="en-US" altLang="ja-JP" dirty="0"/>
              <a:t>1-1</a:t>
            </a:r>
            <a:r>
              <a:rPr kumimoji="1" lang="ja-JP" altLang="en-US" dirty="0"/>
              <a:t>のように）</a:t>
            </a:r>
          </a:p>
        </p:txBody>
      </p:sp>
    </p:spTree>
    <p:extLst>
      <p:ext uri="{BB962C8B-B14F-4D97-AF65-F5344CB8AC3E}">
        <p14:creationId xmlns:p14="http://schemas.microsoft.com/office/powerpoint/2010/main" val="16089176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写真4枚レイアウト4分割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 userDrawn="1"/>
        </p:nvSpPr>
        <p:spPr>
          <a:xfrm>
            <a:off x="6259485" y="155404"/>
            <a:ext cx="1126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u="none" dirty="0">
                <a:latin typeface="+mj-lt"/>
                <a:ea typeface="+mj-ea"/>
              </a:rPr>
              <a:t>症例番号</a:t>
            </a:r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15" hasCustomPrompt="1"/>
          </p:nvPr>
        </p:nvSpPr>
        <p:spPr>
          <a:xfrm>
            <a:off x="7474341" y="111681"/>
            <a:ext cx="1552744" cy="3683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1200" u="none">
                <a:latin typeface="+mj-lt"/>
                <a:ea typeface="+mj-ea"/>
              </a:defRPr>
            </a:lvl1pPr>
          </a:lstStyle>
          <a:p>
            <a:pPr lvl="0"/>
            <a:r>
              <a:rPr kumimoji="1" lang="ja-JP" altLang="en-US" sz="1400" dirty="0"/>
              <a:t>（番号を記入）</a:t>
            </a:r>
            <a:endParaRPr kumimoji="1" lang="ja-JP" altLang="en-US" dirty="0"/>
          </a:p>
        </p:txBody>
      </p:sp>
      <p:sp>
        <p:nvSpPr>
          <p:cNvPr id="56" name="テキスト プレースホルダー 26"/>
          <p:cNvSpPr>
            <a:spLocks noGrp="1"/>
          </p:cNvSpPr>
          <p:nvPr>
            <p:ph type="body" sz="quarter" idx="38" hasCustomPrompt="1"/>
          </p:nvPr>
        </p:nvSpPr>
        <p:spPr>
          <a:xfrm>
            <a:off x="4716045" y="2949515"/>
            <a:ext cx="3317639" cy="45945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（写真</a:t>
            </a:r>
            <a:r>
              <a:rPr kumimoji="1" lang="en-US" altLang="ja-JP" dirty="0"/>
              <a:t>2</a:t>
            </a:r>
            <a:r>
              <a:rPr kumimoji="1" lang="ja-JP" altLang="en-US" dirty="0"/>
              <a:t>の説明）　　　</a:t>
            </a:r>
          </a:p>
        </p:txBody>
      </p:sp>
      <p:sp>
        <p:nvSpPr>
          <p:cNvPr id="67" name="テキスト プレースホルダー 26"/>
          <p:cNvSpPr>
            <a:spLocks noGrp="1"/>
          </p:cNvSpPr>
          <p:nvPr>
            <p:ph type="body" sz="quarter" idx="43" hasCustomPrompt="1"/>
          </p:nvPr>
        </p:nvSpPr>
        <p:spPr>
          <a:xfrm>
            <a:off x="1087344" y="2949515"/>
            <a:ext cx="3317639" cy="45945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（写真１の説明）　　　</a:t>
            </a:r>
          </a:p>
        </p:txBody>
      </p:sp>
      <p:sp>
        <p:nvSpPr>
          <p:cNvPr id="79" name="テキスト プレースホルダー 26"/>
          <p:cNvSpPr>
            <a:spLocks noGrp="1"/>
          </p:cNvSpPr>
          <p:nvPr>
            <p:ph type="body" sz="quarter" idx="48" hasCustomPrompt="1"/>
          </p:nvPr>
        </p:nvSpPr>
        <p:spPr>
          <a:xfrm>
            <a:off x="1087344" y="5974435"/>
            <a:ext cx="3317639" cy="45945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（写真</a:t>
            </a:r>
            <a:r>
              <a:rPr kumimoji="1" lang="en-US" altLang="ja-JP" dirty="0"/>
              <a:t>3</a:t>
            </a:r>
            <a:r>
              <a:rPr kumimoji="1" lang="ja-JP" altLang="en-US" dirty="0"/>
              <a:t>の説明）　　　</a:t>
            </a:r>
          </a:p>
        </p:txBody>
      </p:sp>
      <p:sp>
        <p:nvSpPr>
          <p:cNvPr id="107" name="テキスト プレースホルダー 26"/>
          <p:cNvSpPr>
            <a:spLocks noGrp="1"/>
          </p:cNvSpPr>
          <p:nvPr>
            <p:ph type="body" sz="quarter" idx="53" hasCustomPrompt="1"/>
          </p:nvPr>
        </p:nvSpPr>
        <p:spPr>
          <a:xfrm>
            <a:off x="4716045" y="5972263"/>
            <a:ext cx="3317639" cy="45945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（写真</a:t>
            </a:r>
            <a:r>
              <a:rPr kumimoji="1" lang="en-US" altLang="ja-JP" dirty="0"/>
              <a:t>4</a:t>
            </a:r>
            <a:r>
              <a:rPr kumimoji="1" lang="ja-JP" altLang="en-US" dirty="0"/>
              <a:t>の説明）　　　</a:t>
            </a:r>
          </a:p>
        </p:txBody>
      </p:sp>
      <p:sp>
        <p:nvSpPr>
          <p:cNvPr id="54" name="テキスト プレースホルダー 26">
            <a:extLst>
              <a:ext uri="{FF2B5EF4-FFF2-40B4-BE49-F238E27FC236}">
                <a16:creationId xmlns:a16="http://schemas.microsoft.com/office/drawing/2014/main" id="{203DC13C-1A99-4186-94C3-85F24A87EB04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5900415" y="2684693"/>
            <a:ext cx="1485426" cy="207532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例：</a:t>
            </a:r>
            <a:r>
              <a:rPr kumimoji="1" lang="en-US" altLang="ja-JP" dirty="0"/>
              <a:t>2019/1/1</a:t>
            </a:r>
            <a:r>
              <a:rPr kumimoji="1" lang="ja-JP" altLang="en-US" dirty="0"/>
              <a:t>）</a:t>
            </a:r>
          </a:p>
        </p:txBody>
      </p:sp>
      <p:sp>
        <p:nvSpPr>
          <p:cNvPr id="58" name="テキスト プレースホルダー 26">
            <a:extLst>
              <a:ext uri="{FF2B5EF4-FFF2-40B4-BE49-F238E27FC236}">
                <a16:creationId xmlns:a16="http://schemas.microsoft.com/office/drawing/2014/main" id="{A0A29A57-B99D-45DC-BF19-86094728E49E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2262131" y="2684693"/>
            <a:ext cx="1485426" cy="207532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例：</a:t>
            </a:r>
            <a:r>
              <a:rPr kumimoji="1" lang="en-US" altLang="ja-JP" dirty="0"/>
              <a:t>2019/1/1</a:t>
            </a:r>
            <a:r>
              <a:rPr kumimoji="1" lang="ja-JP" altLang="en-US" dirty="0"/>
              <a:t>）</a:t>
            </a:r>
          </a:p>
        </p:txBody>
      </p:sp>
      <p:sp>
        <p:nvSpPr>
          <p:cNvPr id="74" name="テキスト プレースホルダー 26">
            <a:extLst>
              <a:ext uri="{FF2B5EF4-FFF2-40B4-BE49-F238E27FC236}">
                <a16:creationId xmlns:a16="http://schemas.microsoft.com/office/drawing/2014/main" id="{00525D68-4677-4C8D-902B-1DE1D49DF45A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2190087" y="5735607"/>
            <a:ext cx="1485426" cy="207532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例：</a:t>
            </a:r>
            <a:r>
              <a:rPr kumimoji="1" lang="en-US" altLang="ja-JP" dirty="0"/>
              <a:t>2019/1/1</a:t>
            </a:r>
            <a:r>
              <a:rPr kumimoji="1" lang="ja-JP" altLang="en-US" dirty="0"/>
              <a:t>）</a:t>
            </a:r>
          </a:p>
        </p:txBody>
      </p:sp>
      <p:sp>
        <p:nvSpPr>
          <p:cNvPr id="84" name="テキスト プレースホルダー 26">
            <a:extLst>
              <a:ext uri="{FF2B5EF4-FFF2-40B4-BE49-F238E27FC236}">
                <a16:creationId xmlns:a16="http://schemas.microsoft.com/office/drawing/2014/main" id="{9C9EC54A-6963-4B70-A512-6605517C49EF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5872855" y="5735607"/>
            <a:ext cx="1485426" cy="207532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例：</a:t>
            </a:r>
            <a:r>
              <a:rPr kumimoji="1" lang="en-US" altLang="ja-JP" dirty="0"/>
              <a:t>2019/1/1</a:t>
            </a:r>
            <a:r>
              <a:rPr kumimoji="1" lang="ja-JP" altLang="en-US" dirty="0"/>
              <a:t>）</a:t>
            </a:r>
          </a:p>
        </p:txBody>
      </p:sp>
      <p:sp>
        <p:nvSpPr>
          <p:cNvPr id="85" name="テキスト プレースホルダー 26">
            <a:extLst>
              <a:ext uri="{FF2B5EF4-FFF2-40B4-BE49-F238E27FC236}">
                <a16:creationId xmlns:a16="http://schemas.microsoft.com/office/drawing/2014/main" id="{5AECB777-BCEE-4D9A-AFAC-E8E9BACFD359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1087344" y="447730"/>
            <a:ext cx="1782042" cy="208931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Excel</a:t>
            </a:r>
            <a:r>
              <a:rPr kumimoji="1" lang="ja-JP" altLang="en-US" dirty="0"/>
              <a:t>の写真番号を記入</a:t>
            </a:r>
          </a:p>
        </p:txBody>
      </p:sp>
      <p:sp>
        <p:nvSpPr>
          <p:cNvPr id="86" name="テキスト プレースホルダー 26">
            <a:extLst>
              <a:ext uri="{FF2B5EF4-FFF2-40B4-BE49-F238E27FC236}">
                <a16:creationId xmlns:a16="http://schemas.microsoft.com/office/drawing/2014/main" id="{3E6657F8-677F-41EE-AB88-37C3568E6D24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4716045" y="447730"/>
            <a:ext cx="1782042" cy="208931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Excel</a:t>
            </a:r>
            <a:r>
              <a:rPr kumimoji="1" lang="ja-JP" altLang="en-US" dirty="0"/>
              <a:t>の写真番号を記入</a:t>
            </a:r>
          </a:p>
        </p:txBody>
      </p:sp>
      <p:sp>
        <p:nvSpPr>
          <p:cNvPr id="87" name="テキスト プレースホルダー 26">
            <a:extLst>
              <a:ext uri="{FF2B5EF4-FFF2-40B4-BE49-F238E27FC236}">
                <a16:creationId xmlns:a16="http://schemas.microsoft.com/office/drawing/2014/main" id="{AE088AC5-9E1E-4E25-9936-74E2AAF1A331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1087344" y="3497467"/>
            <a:ext cx="1782042" cy="208931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Excel</a:t>
            </a:r>
            <a:r>
              <a:rPr kumimoji="1" lang="ja-JP" altLang="en-US" dirty="0"/>
              <a:t>の写真番号を記入</a:t>
            </a:r>
          </a:p>
        </p:txBody>
      </p:sp>
      <p:sp>
        <p:nvSpPr>
          <p:cNvPr id="88" name="テキスト プレースホルダー 26">
            <a:extLst>
              <a:ext uri="{FF2B5EF4-FFF2-40B4-BE49-F238E27FC236}">
                <a16:creationId xmlns:a16="http://schemas.microsoft.com/office/drawing/2014/main" id="{548FFBE6-C4E8-439E-B01F-B80A6F516246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4716045" y="3497467"/>
            <a:ext cx="1782042" cy="208931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Excel</a:t>
            </a:r>
            <a:r>
              <a:rPr kumimoji="1" lang="ja-JP" altLang="en-US" dirty="0"/>
              <a:t>の写真番号を記入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A734507B-DF03-42E4-AC63-6BCC439B0F47}"/>
              </a:ext>
            </a:extLst>
          </p:cNvPr>
          <p:cNvSpPr txBox="1"/>
          <p:nvPr userDrawn="1"/>
        </p:nvSpPr>
        <p:spPr>
          <a:xfrm>
            <a:off x="138070" y="111681"/>
            <a:ext cx="33176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u="none" dirty="0">
                <a:latin typeface="+mj-lt"/>
                <a:ea typeface="+mj-ea"/>
              </a:rPr>
              <a:t>１０症例研修記録用紙　様式３）　　（手術記録）</a:t>
            </a:r>
          </a:p>
        </p:txBody>
      </p:sp>
      <p:sp>
        <p:nvSpPr>
          <p:cNvPr id="27" name="コンテンツ プレースホルダー 2">
            <a:extLst>
              <a:ext uri="{FF2B5EF4-FFF2-40B4-BE49-F238E27FC236}">
                <a16:creationId xmlns:a16="http://schemas.microsoft.com/office/drawing/2014/main" id="{18BD222B-2230-46D5-89C1-FEC731AD2E07}"/>
              </a:ext>
            </a:extLst>
          </p:cNvPr>
          <p:cNvSpPr>
            <a:spLocks noGrp="1"/>
          </p:cNvSpPr>
          <p:nvPr>
            <p:ph sz="quarter" idx="67" hasCustomPrompt="1"/>
          </p:nvPr>
        </p:nvSpPr>
        <p:spPr>
          <a:xfrm>
            <a:off x="1087344" y="694654"/>
            <a:ext cx="3335280" cy="194068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写真１</a:t>
            </a:r>
            <a:br>
              <a:rPr kumimoji="1" lang="en-US" altLang="ja-JP" dirty="0"/>
            </a:br>
            <a:r>
              <a:rPr kumimoji="1" lang="en-US" altLang="ja-JP" dirty="0"/>
              <a:t>6</a:t>
            </a:r>
            <a:r>
              <a:rPr kumimoji="1" lang="ja-JP" altLang="en-US" dirty="0"/>
              <a:t>種類のアイコンの内、「図」を選択してください。</a:t>
            </a:r>
          </a:p>
        </p:txBody>
      </p:sp>
      <p:sp>
        <p:nvSpPr>
          <p:cNvPr id="28" name="コンテンツ プレースホルダー 2">
            <a:extLst>
              <a:ext uri="{FF2B5EF4-FFF2-40B4-BE49-F238E27FC236}">
                <a16:creationId xmlns:a16="http://schemas.microsoft.com/office/drawing/2014/main" id="{C640C2DD-C95D-4937-9896-B9FCCFFD5B9E}"/>
              </a:ext>
            </a:extLst>
          </p:cNvPr>
          <p:cNvSpPr>
            <a:spLocks noGrp="1"/>
          </p:cNvSpPr>
          <p:nvPr>
            <p:ph sz="quarter" idx="68" hasCustomPrompt="1"/>
          </p:nvPr>
        </p:nvSpPr>
        <p:spPr>
          <a:xfrm>
            <a:off x="4716045" y="694654"/>
            <a:ext cx="3335280" cy="194068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写真２</a:t>
            </a:r>
            <a:br>
              <a:rPr kumimoji="1" lang="en-US" altLang="ja-JP" dirty="0"/>
            </a:br>
            <a:r>
              <a:rPr kumimoji="1" lang="en-US" altLang="ja-JP" dirty="0"/>
              <a:t>6</a:t>
            </a:r>
            <a:r>
              <a:rPr kumimoji="1" lang="ja-JP" altLang="en-US" dirty="0"/>
              <a:t>種類のアイコンの内、「図」を選択してください。</a:t>
            </a:r>
          </a:p>
        </p:txBody>
      </p:sp>
      <p:sp>
        <p:nvSpPr>
          <p:cNvPr id="29" name="コンテンツ プレースホルダー 2">
            <a:extLst>
              <a:ext uri="{FF2B5EF4-FFF2-40B4-BE49-F238E27FC236}">
                <a16:creationId xmlns:a16="http://schemas.microsoft.com/office/drawing/2014/main" id="{3041E7F0-A0C3-4C3F-9740-151E1012F791}"/>
              </a:ext>
            </a:extLst>
          </p:cNvPr>
          <p:cNvSpPr>
            <a:spLocks noGrp="1"/>
          </p:cNvSpPr>
          <p:nvPr>
            <p:ph sz="quarter" idx="69" hasCustomPrompt="1"/>
          </p:nvPr>
        </p:nvSpPr>
        <p:spPr>
          <a:xfrm>
            <a:off x="1087344" y="3749022"/>
            <a:ext cx="3335280" cy="194068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写真３</a:t>
            </a:r>
            <a:br>
              <a:rPr kumimoji="1" lang="en-US" altLang="ja-JP" dirty="0"/>
            </a:br>
            <a:r>
              <a:rPr kumimoji="1" lang="en-US" altLang="ja-JP" dirty="0"/>
              <a:t>6</a:t>
            </a:r>
            <a:r>
              <a:rPr kumimoji="1" lang="ja-JP" altLang="en-US" dirty="0"/>
              <a:t>種類のアイコンの内、「図」を選択してください。</a:t>
            </a:r>
          </a:p>
        </p:txBody>
      </p:sp>
      <p:sp>
        <p:nvSpPr>
          <p:cNvPr id="30" name="コンテンツ プレースホルダー 2">
            <a:extLst>
              <a:ext uri="{FF2B5EF4-FFF2-40B4-BE49-F238E27FC236}">
                <a16:creationId xmlns:a16="http://schemas.microsoft.com/office/drawing/2014/main" id="{34507117-7F2F-4B04-B388-F3E32403671D}"/>
              </a:ext>
            </a:extLst>
          </p:cNvPr>
          <p:cNvSpPr>
            <a:spLocks noGrp="1"/>
          </p:cNvSpPr>
          <p:nvPr>
            <p:ph sz="quarter" idx="70" hasCustomPrompt="1"/>
          </p:nvPr>
        </p:nvSpPr>
        <p:spPr>
          <a:xfrm>
            <a:off x="4716045" y="3749022"/>
            <a:ext cx="3335280" cy="194068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写真４</a:t>
            </a:r>
            <a:br>
              <a:rPr kumimoji="1" lang="en-US" altLang="ja-JP" dirty="0"/>
            </a:br>
            <a:r>
              <a:rPr kumimoji="1" lang="en-US" altLang="ja-JP" dirty="0"/>
              <a:t>6</a:t>
            </a:r>
            <a:r>
              <a:rPr kumimoji="1" lang="ja-JP" altLang="en-US" dirty="0"/>
              <a:t>種類のアイコンの内、「図」を選択してください。</a:t>
            </a:r>
          </a:p>
        </p:txBody>
      </p:sp>
      <p:sp>
        <p:nvSpPr>
          <p:cNvPr id="31" name="テキスト プレースホルダー 26">
            <a:extLst>
              <a:ext uri="{FF2B5EF4-FFF2-40B4-BE49-F238E27FC236}">
                <a16:creationId xmlns:a16="http://schemas.microsoft.com/office/drawing/2014/main" id="{BBA57F55-5621-434E-911E-A031EDCCDE0E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1646383" y="2688118"/>
            <a:ext cx="572696" cy="20753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ctr"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撮影日</a:t>
            </a:r>
          </a:p>
        </p:txBody>
      </p:sp>
      <p:sp>
        <p:nvSpPr>
          <p:cNvPr id="32" name="テキスト プレースホルダー 26">
            <a:extLst>
              <a:ext uri="{FF2B5EF4-FFF2-40B4-BE49-F238E27FC236}">
                <a16:creationId xmlns:a16="http://schemas.microsoft.com/office/drawing/2014/main" id="{4798C9BA-EA6B-4C2D-B980-188E9E20D9AD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5279061" y="2692100"/>
            <a:ext cx="572696" cy="20753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ctr"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撮影日</a:t>
            </a:r>
          </a:p>
        </p:txBody>
      </p:sp>
      <p:sp>
        <p:nvSpPr>
          <p:cNvPr id="33" name="テキスト プレースホルダー 26">
            <a:extLst>
              <a:ext uri="{FF2B5EF4-FFF2-40B4-BE49-F238E27FC236}">
                <a16:creationId xmlns:a16="http://schemas.microsoft.com/office/drawing/2014/main" id="{C37B8F87-FDED-4102-A825-EEFB7905D830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5245809" y="5741856"/>
            <a:ext cx="572696" cy="20753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ctr"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撮影日</a:t>
            </a:r>
          </a:p>
        </p:txBody>
      </p:sp>
      <p:sp>
        <p:nvSpPr>
          <p:cNvPr id="34" name="テキスト プレースホルダー 26">
            <a:extLst>
              <a:ext uri="{FF2B5EF4-FFF2-40B4-BE49-F238E27FC236}">
                <a16:creationId xmlns:a16="http://schemas.microsoft.com/office/drawing/2014/main" id="{001428CF-1CA6-46B0-ADFF-DB614C2B257B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1578939" y="5731479"/>
            <a:ext cx="572696" cy="20753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ctr"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撮影日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B027BCF-D918-4DAF-A803-351F7B0DEE8A}"/>
              </a:ext>
            </a:extLst>
          </p:cNvPr>
          <p:cNvSpPr/>
          <p:nvPr userDrawn="1"/>
        </p:nvSpPr>
        <p:spPr>
          <a:xfrm>
            <a:off x="1037528" y="6454597"/>
            <a:ext cx="148122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l"/>
            <a:r>
              <a:rPr lang="ja-JP" altLang="en-US" sz="1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委員コメント：</a:t>
            </a:r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37F8A506-454E-4E72-88DF-3F7E0914A3D9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2518756" y="6454775"/>
            <a:ext cx="6375862" cy="369888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ここは委員会がコメントを記載するスペースです</a:t>
            </a:r>
          </a:p>
        </p:txBody>
      </p:sp>
      <p:sp>
        <p:nvSpPr>
          <p:cNvPr id="35" name="テキスト プレースホルダー 2">
            <a:extLst>
              <a:ext uri="{FF2B5EF4-FFF2-40B4-BE49-F238E27FC236}">
                <a16:creationId xmlns:a16="http://schemas.microsoft.com/office/drawing/2014/main" id="{D8DAB130-855F-4579-BC7F-8C028024D68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335140" y="28640"/>
            <a:ext cx="2880095" cy="419090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pPr lvl="0"/>
            <a:r>
              <a:rPr kumimoji="1" lang="ja-JP" altLang="en-US" dirty="0"/>
              <a:t>ページ数を記載してください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（例：症例１の</a:t>
            </a:r>
            <a:r>
              <a:rPr kumimoji="1" lang="en-US" altLang="ja-JP" dirty="0"/>
              <a:t>1</a:t>
            </a:r>
            <a:r>
              <a:rPr kumimoji="1" lang="ja-JP" altLang="en-US" dirty="0"/>
              <a:t>ページ目なら</a:t>
            </a:r>
            <a:r>
              <a:rPr kumimoji="1" lang="en-US" altLang="ja-JP" dirty="0"/>
              <a:t>1-1</a:t>
            </a:r>
            <a:r>
              <a:rPr kumimoji="1" lang="ja-JP" altLang="en-US" dirty="0"/>
              <a:t>のように）</a:t>
            </a:r>
          </a:p>
        </p:txBody>
      </p:sp>
    </p:spTree>
    <p:extLst>
      <p:ext uri="{BB962C8B-B14F-4D97-AF65-F5344CB8AC3E}">
        <p14:creationId xmlns:p14="http://schemas.microsoft.com/office/powerpoint/2010/main" val="6469613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 userDrawn="1"/>
        </p:nvSpPr>
        <p:spPr>
          <a:xfrm>
            <a:off x="2059413" y="830172"/>
            <a:ext cx="4796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/>
              <a:t>日本形成外科学会</a:t>
            </a:r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1230017" y="2119393"/>
            <a:ext cx="7196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専門医　１０症例研修記録用紙</a:t>
            </a:r>
          </a:p>
        </p:txBody>
      </p:sp>
      <p:sp>
        <p:nvSpPr>
          <p:cNvPr id="8" name="タイトル 7"/>
          <p:cNvSpPr>
            <a:spLocks noGrp="1"/>
          </p:cNvSpPr>
          <p:nvPr>
            <p:ph type="title" hasCustomPrompt="1"/>
          </p:nvPr>
        </p:nvSpPr>
        <p:spPr>
          <a:xfrm>
            <a:off x="3494832" y="3710123"/>
            <a:ext cx="3541490" cy="35890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/>
            </a:lvl1pPr>
          </a:lstStyle>
          <a:p>
            <a:r>
              <a:rPr kumimoji="1" lang="ja-JP" altLang="en-US" dirty="0"/>
              <a:t>（氏名を記入）</a:t>
            </a:r>
          </a:p>
        </p:txBody>
      </p:sp>
      <p:sp>
        <p:nvSpPr>
          <p:cNvPr id="9" name="テキスト ボックス 8"/>
          <p:cNvSpPr txBox="1"/>
          <p:nvPr userDrawn="1"/>
        </p:nvSpPr>
        <p:spPr>
          <a:xfrm>
            <a:off x="1475656" y="3699694"/>
            <a:ext cx="1768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申請者氏名</a:t>
            </a:r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1673777" y="4409829"/>
            <a:ext cx="1071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所属名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3" hasCustomPrompt="1"/>
          </p:nvPr>
        </p:nvSpPr>
        <p:spPr>
          <a:xfrm>
            <a:off x="3494088" y="4410075"/>
            <a:ext cx="3541712" cy="3683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FontTx/>
              <a:buNone/>
              <a:defRPr sz="1800">
                <a:latin typeface="+mj-ea"/>
                <a:ea typeface="+mj-ea"/>
              </a:defRPr>
            </a:lvl1pPr>
            <a:lvl2pPr>
              <a:defRPr sz="1400">
                <a:latin typeface="+mj-ea"/>
                <a:ea typeface="+mj-ea"/>
              </a:defRPr>
            </a:lvl2pPr>
            <a:lvl3pPr>
              <a:defRPr sz="1400">
                <a:latin typeface="+mj-ea"/>
                <a:ea typeface="+mj-ea"/>
              </a:defRPr>
            </a:lvl3pPr>
            <a:lvl4pPr>
              <a:defRPr sz="1400">
                <a:latin typeface="+mj-ea"/>
                <a:ea typeface="+mj-ea"/>
              </a:defRPr>
            </a:lvl4pPr>
            <a:lvl5pPr>
              <a:defRPr sz="1400">
                <a:latin typeface="+mj-ea"/>
                <a:ea typeface="+mj-ea"/>
              </a:defRPr>
            </a:lvl5pPr>
          </a:lstStyle>
          <a:p>
            <a:pPr lvl="0"/>
            <a:r>
              <a:rPr kumimoji="1" lang="ja-JP" altLang="en-US" dirty="0"/>
              <a:t>（所属名を記入）</a:t>
            </a:r>
          </a:p>
        </p:txBody>
      </p:sp>
    </p:spTree>
    <p:extLst>
      <p:ext uri="{BB962C8B-B14F-4D97-AF65-F5344CB8AC3E}">
        <p14:creationId xmlns:p14="http://schemas.microsoft.com/office/powerpoint/2010/main" val="2246927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症例 一覧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29906780"/>
              </p:ext>
            </p:extLst>
          </p:nvPr>
        </p:nvGraphicFramePr>
        <p:xfrm>
          <a:off x="1" y="1376772"/>
          <a:ext cx="9144001" cy="378813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4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4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483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434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ＭＳ Ｐゴシック" pitchFamily="50" charset="-128"/>
                          <a:ea typeface="ＭＳ Ｐゴシック" pitchFamily="50" charset="-128"/>
                        </a:rPr>
                        <a:t>番号</a:t>
                      </a:r>
                    </a:p>
                  </a:txBody>
                  <a:tcPr marL="121920" marR="121920" marT="34290" marB="34290" anchor="ctr"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ＭＳ Ｐゴシック" pitchFamily="50" charset="-128"/>
                          <a:ea typeface="ＭＳ Ｐゴシック" pitchFamily="50" charset="-128"/>
                        </a:rPr>
                        <a:t>区分</a:t>
                      </a:r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ＭＳ Ｐゴシック" pitchFamily="50" charset="-128"/>
                          <a:ea typeface="ＭＳ Ｐゴシック" pitchFamily="50" charset="-128"/>
                        </a:rPr>
                        <a:t>年齢</a:t>
                      </a:r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ＭＳ Ｐゴシック" pitchFamily="50" charset="-128"/>
                          <a:ea typeface="ＭＳ Ｐゴシック" pitchFamily="50" charset="-128"/>
                        </a:rPr>
                        <a:t>診断名</a:t>
                      </a:r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ＭＳ Ｐゴシック" pitchFamily="50" charset="-128"/>
                          <a:ea typeface="ＭＳ Ｐゴシック" pitchFamily="50" charset="-128"/>
                        </a:rPr>
                        <a:t>手術術式</a:t>
                      </a: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ＭＳ Ｐ明朝" pitchFamily="18" charset="-128"/>
                          <a:ea typeface="ＭＳ Ｐ明朝" pitchFamily="18" charset="-128"/>
                        </a:rPr>
                        <a:t>1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121920" marR="121920" marT="34290" marB="34290" anchor="ctr"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ＭＳ Ｐ明朝" pitchFamily="18" charset="-128"/>
                          <a:ea typeface="ＭＳ Ｐ明朝" pitchFamily="18" charset="-128"/>
                        </a:rPr>
                        <a:t>2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121920" marR="121920" marT="34290" marB="34290" anchor="ctr"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sz="1200" u="none" dirty="0"/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ＭＳ Ｐ明朝" pitchFamily="18" charset="-128"/>
                          <a:ea typeface="ＭＳ Ｐ明朝" pitchFamily="18" charset="-128"/>
                        </a:rPr>
                        <a:t>3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121920" marR="121920" marT="34290" marB="34290" anchor="ctr"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ＭＳ Ｐ明朝" pitchFamily="18" charset="-128"/>
                          <a:ea typeface="ＭＳ Ｐ明朝" pitchFamily="18" charset="-128"/>
                        </a:rPr>
                        <a:t>4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121920" marR="121920" marT="34290" marB="34290" anchor="ctr"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ＭＳ Ｐ明朝" pitchFamily="18" charset="-128"/>
                          <a:ea typeface="ＭＳ Ｐ明朝" pitchFamily="18" charset="-128"/>
                        </a:rPr>
                        <a:t>5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121920" marR="121920" marT="34290" marB="34290" anchor="ctr"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ＭＳ Ｐ明朝" pitchFamily="18" charset="-128"/>
                          <a:ea typeface="ＭＳ Ｐ明朝" pitchFamily="18" charset="-128"/>
                        </a:rPr>
                        <a:t>6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121920" marR="121920" marT="34290" marB="34290" anchor="ctr"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ＭＳ Ｐ明朝" pitchFamily="18" charset="-128"/>
                          <a:ea typeface="ＭＳ Ｐ明朝" pitchFamily="18" charset="-128"/>
                        </a:rPr>
                        <a:t>7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121920" marR="121920" marT="34290" marB="34290" anchor="ctr"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ＭＳ Ｐ明朝" pitchFamily="18" charset="-128"/>
                          <a:ea typeface="ＭＳ Ｐ明朝" pitchFamily="18" charset="-128"/>
                        </a:rPr>
                        <a:t>8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121920" marR="121920" marT="34290" marB="34290" anchor="ctr"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ＭＳ Ｐ明朝" pitchFamily="18" charset="-128"/>
                          <a:ea typeface="ＭＳ Ｐ明朝" pitchFamily="18" charset="-128"/>
                        </a:rPr>
                        <a:t>9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121920" marR="121920" marT="34290" marB="34290" anchor="ctr"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1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ＭＳ Ｐ明朝" pitchFamily="18" charset="-128"/>
                          <a:ea typeface="ＭＳ Ｐ明朝" pitchFamily="18" charset="-128"/>
                        </a:rPr>
                        <a:t>10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121920" marR="121920" marT="34290" marB="34290" anchor="ctr"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 userDrawn="1"/>
        </p:nvSpPr>
        <p:spPr>
          <a:xfrm>
            <a:off x="1528775" y="461051"/>
            <a:ext cx="603242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ja-JP" sz="4800" dirty="0">
                <a:latin typeface="HGPｺﾞｼｯｸM" pitchFamily="50" charset="-128"/>
                <a:ea typeface="HGPｺﾞｼｯｸM" pitchFamily="50" charset="-128"/>
              </a:rPr>
              <a:t>10</a:t>
            </a:r>
            <a:r>
              <a:rPr kumimoji="1" lang="ja-JP" altLang="en-US" sz="4800" dirty="0">
                <a:latin typeface="HGPｺﾞｼｯｸM" pitchFamily="50" charset="-128"/>
                <a:ea typeface="HGPｺﾞｼｯｸM" pitchFamily="50" charset="-128"/>
              </a:rPr>
              <a:t>症例 研修記録一覧</a:t>
            </a:r>
          </a:p>
        </p:txBody>
      </p:sp>
      <p:sp>
        <p:nvSpPr>
          <p:cNvPr id="8" name="テキスト プレースホルダー 26">
            <a:extLst>
              <a:ext uri="{FF2B5EF4-FFF2-40B4-BE49-F238E27FC236}">
                <a16:creationId xmlns:a16="http://schemas.microsoft.com/office/drawing/2014/main" id="{B40BC396-9D92-4305-8075-3D1F7477ABC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86401" y="1655621"/>
            <a:ext cx="573264" cy="335344"/>
          </a:xfrm>
          <a:prstGeom prst="rect">
            <a:avLst/>
          </a:prstGeom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（区分）</a:t>
            </a:r>
          </a:p>
        </p:txBody>
      </p:sp>
      <p:sp>
        <p:nvSpPr>
          <p:cNvPr id="9" name="テキスト プレースホルダー 26">
            <a:extLst>
              <a:ext uri="{FF2B5EF4-FFF2-40B4-BE49-F238E27FC236}">
                <a16:creationId xmlns:a16="http://schemas.microsoft.com/office/drawing/2014/main" id="{840A30EB-2930-4268-A1B3-26C26A95E6A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168685" y="1656874"/>
            <a:ext cx="573264" cy="335344"/>
          </a:xfrm>
          <a:prstGeom prst="rect">
            <a:avLst/>
          </a:prstGeom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（年齢）</a:t>
            </a:r>
          </a:p>
        </p:txBody>
      </p:sp>
      <p:sp>
        <p:nvSpPr>
          <p:cNvPr id="11" name="テキスト プレースホルダー 26">
            <a:extLst>
              <a:ext uri="{FF2B5EF4-FFF2-40B4-BE49-F238E27FC236}">
                <a16:creationId xmlns:a16="http://schemas.microsoft.com/office/drawing/2014/main" id="{8C2DD962-146A-4640-849E-300DF1B8F23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737836" y="1659256"/>
            <a:ext cx="4749965" cy="338698"/>
          </a:xfrm>
          <a:prstGeom prst="rect">
            <a:avLst/>
          </a:prstGeom>
          <a:ln>
            <a:noFill/>
          </a:ln>
        </p:spPr>
        <p:txBody>
          <a:bodyPr wrap="none"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（診断名）</a:t>
            </a:r>
          </a:p>
        </p:txBody>
      </p:sp>
      <p:sp>
        <p:nvSpPr>
          <p:cNvPr id="12" name="テキスト プレースホルダー 26">
            <a:extLst>
              <a:ext uri="{FF2B5EF4-FFF2-40B4-BE49-F238E27FC236}">
                <a16:creationId xmlns:a16="http://schemas.microsoft.com/office/drawing/2014/main" id="{4986AB9C-3A00-49FB-AC38-AA0C9E13ED16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500314" y="1663292"/>
            <a:ext cx="2632528" cy="336752"/>
          </a:xfrm>
          <a:prstGeom prst="rect">
            <a:avLst/>
          </a:prstGeom>
          <a:ln>
            <a:noFill/>
          </a:ln>
        </p:spPr>
        <p:txBody>
          <a:bodyPr wrap="none"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（手術術式）</a:t>
            </a:r>
          </a:p>
        </p:txBody>
      </p:sp>
      <p:sp>
        <p:nvSpPr>
          <p:cNvPr id="77" name="テキスト プレースホルダー 26">
            <a:extLst>
              <a:ext uri="{FF2B5EF4-FFF2-40B4-BE49-F238E27FC236}">
                <a16:creationId xmlns:a16="http://schemas.microsoft.com/office/drawing/2014/main" id="{F6913795-C275-40C0-8FF0-9964299841C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82288" y="2004722"/>
            <a:ext cx="573264" cy="335344"/>
          </a:xfrm>
          <a:prstGeom prst="rect">
            <a:avLst/>
          </a:prstGeom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78" name="テキスト プレースホルダー 26">
            <a:extLst>
              <a:ext uri="{FF2B5EF4-FFF2-40B4-BE49-F238E27FC236}">
                <a16:creationId xmlns:a16="http://schemas.microsoft.com/office/drawing/2014/main" id="{8C1999AF-C680-4504-8C7D-13AFAF977E23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164572" y="2005975"/>
            <a:ext cx="573264" cy="335344"/>
          </a:xfrm>
          <a:prstGeom prst="rect">
            <a:avLst/>
          </a:prstGeom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 </a:t>
            </a:r>
          </a:p>
        </p:txBody>
      </p:sp>
      <p:sp>
        <p:nvSpPr>
          <p:cNvPr id="80" name="テキスト プレースホルダー 26">
            <a:extLst>
              <a:ext uri="{FF2B5EF4-FFF2-40B4-BE49-F238E27FC236}">
                <a16:creationId xmlns:a16="http://schemas.microsoft.com/office/drawing/2014/main" id="{A670DAD1-986B-472C-950A-FADFCC756DC4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750349" y="2008357"/>
            <a:ext cx="4733339" cy="338698"/>
          </a:xfrm>
          <a:prstGeom prst="rect">
            <a:avLst/>
          </a:prstGeom>
          <a:ln>
            <a:noFill/>
          </a:ln>
        </p:spPr>
        <p:txBody>
          <a:bodyPr wrap="none"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81" name="テキスト プレースホルダー 26">
            <a:extLst>
              <a:ext uri="{FF2B5EF4-FFF2-40B4-BE49-F238E27FC236}">
                <a16:creationId xmlns:a16="http://schemas.microsoft.com/office/drawing/2014/main" id="{B97AB061-157A-4CBC-B7C9-E494F635B77F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496201" y="2010709"/>
            <a:ext cx="2632528" cy="340120"/>
          </a:xfrm>
          <a:prstGeom prst="rect">
            <a:avLst/>
          </a:prstGeom>
          <a:ln>
            <a:noFill/>
          </a:ln>
        </p:spPr>
        <p:txBody>
          <a:bodyPr wrap="none"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82" name="テキスト プレースホルダー 26">
            <a:extLst>
              <a:ext uri="{FF2B5EF4-FFF2-40B4-BE49-F238E27FC236}">
                <a16:creationId xmlns:a16="http://schemas.microsoft.com/office/drawing/2014/main" id="{9789A974-C814-4BC4-8D9C-AF4F7C4C017E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82288" y="2357540"/>
            <a:ext cx="573264" cy="335344"/>
          </a:xfrm>
          <a:prstGeom prst="rect">
            <a:avLst/>
          </a:prstGeom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83" name="テキスト プレースホルダー 26">
            <a:extLst>
              <a:ext uri="{FF2B5EF4-FFF2-40B4-BE49-F238E27FC236}">
                <a16:creationId xmlns:a16="http://schemas.microsoft.com/office/drawing/2014/main" id="{445913A5-EEA1-43C1-B51C-A3385FF33852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1172885" y="2358793"/>
            <a:ext cx="573264" cy="335344"/>
          </a:xfrm>
          <a:prstGeom prst="rect">
            <a:avLst/>
          </a:prstGeom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 </a:t>
            </a:r>
          </a:p>
        </p:txBody>
      </p:sp>
      <p:sp>
        <p:nvSpPr>
          <p:cNvPr id="85" name="テキスト プレースホルダー 26">
            <a:extLst>
              <a:ext uri="{FF2B5EF4-FFF2-40B4-BE49-F238E27FC236}">
                <a16:creationId xmlns:a16="http://schemas.microsoft.com/office/drawing/2014/main" id="{6FEE1FCE-7654-4445-9132-3B1D67DDF1D3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754466" y="2361175"/>
            <a:ext cx="4737536" cy="338698"/>
          </a:xfrm>
          <a:prstGeom prst="rect">
            <a:avLst/>
          </a:prstGeom>
          <a:ln>
            <a:noFill/>
          </a:ln>
        </p:spPr>
        <p:txBody>
          <a:bodyPr wrap="none"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86" name="テキスト プレースホルダー 26">
            <a:extLst>
              <a:ext uri="{FF2B5EF4-FFF2-40B4-BE49-F238E27FC236}">
                <a16:creationId xmlns:a16="http://schemas.microsoft.com/office/drawing/2014/main" id="{3BC77278-1B02-4589-958A-80444480809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504514" y="2363527"/>
            <a:ext cx="2632528" cy="340120"/>
          </a:xfrm>
          <a:prstGeom prst="rect">
            <a:avLst/>
          </a:prstGeom>
          <a:ln>
            <a:noFill/>
          </a:ln>
        </p:spPr>
        <p:txBody>
          <a:bodyPr wrap="none"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87" name="テキスト プレースホルダー 26">
            <a:extLst>
              <a:ext uri="{FF2B5EF4-FFF2-40B4-BE49-F238E27FC236}">
                <a16:creationId xmlns:a16="http://schemas.microsoft.com/office/drawing/2014/main" id="{0C71621C-C740-4A1F-9DF5-BA750284B0C2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92647" y="2714233"/>
            <a:ext cx="573264" cy="335344"/>
          </a:xfrm>
          <a:prstGeom prst="rect">
            <a:avLst/>
          </a:prstGeom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88" name="テキスト プレースホルダー 26">
            <a:extLst>
              <a:ext uri="{FF2B5EF4-FFF2-40B4-BE49-F238E27FC236}">
                <a16:creationId xmlns:a16="http://schemas.microsoft.com/office/drawing/2014/main" id="{50B7C03E-3514-42BB-B0B5-C6783F7E798F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1174931" y="2715486"/>
            <a:ext cx="573264" cy="335344"/>
          </a:xfrm>
          <a:prstGeom prst="rect">
            <a:avLst/>
          </a:prstGeom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 </a:t>
            </a:r>
          </a:p>
        </p:txBody>
      </p:sp>
      <p:sp>
        <p:nvSpPr>
          <p:cNvPr id="90" name="テキスト プレースホルダー 26">
            <a:extLst>
              <a:ext uri="{FF2B5EF4-FFF2-40B4-BE49-F238E27FC236}">
                <a16:creationId xmlns:a16="http://schemas.microsoft.com/office/drawing/2014/main" id="{F0339157-530E-4FFB-9644-24F24A4EB1B1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1754466" y="2717868"/>
            <a:ext cx="4739581" cy="338698"/>
          </a:xfrm>
          <a:prstGeom prst="rect">
            <a:avLst/>
          </a:prstGeom>
          <a:ln>
            <a:noFill/>
          </a:ln>
        </p:spPr>
        <p:txBody>
          <a:bodyPr wrap="none"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91" name="テキスト プレースホルダー 26">
            <a:extLst>
              <a:ext uri="{FF2B5EF4-FFF2-40B4-BE49-F238E27FC236}">
                <a16:creationId xmlns:a16="http://schemas.microsoft.com/office/drawing/2014/main" id="{2704B412-E0AB-4C4B-82E3-114E4316AF8F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6506560" y="2720220"/>
            <a:ext cx="2632528" cy="340120"/>
          </a:xfrm>
          <a:prstGeom prst="rect">
            <a:avLst/>
          </a:prstGeom>
          <a:ln>
            <a:noFill/>
          </a:ln>
        </p:spPr>
        <p:txBody>
          <a:bodyPr wrap="none"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92" name="テキスト プレースホルダー 26">
            <a:extLst>
              <a:ext uri="{FF2B5EF4-FFF2-40B4-BE49-F238E27FC236}">
                <a16:creationId xmlns:a16="http://schemas.microsoft.com/office/drawing/2014/main" id="{6FA3DA89-208E-4999-936F-8A8F0CF24DFB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598515" y="3067051"/>
            <a:ext cx="567395" cy="335344"/>
          </a:xfrm>
          <a:prstGeom prst="rect">
            <a:avLst/>
          </a:prstGeom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93" name="テキスト プレースホルダー 26">
            <a:extLst>
              <a:ext uri="{FF2B5EF4-FFF2-40B4-BE49-F238E27FC236}">
                <a16:creationId xmlns:a16="http://schemas.microsoft.com/office/drawing/2014/main" id="{335064D3-9740-4C8D-BAB5-96184930617C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1178561" y="3062568"/>
            <a:ext cx="567588" cy="332024"/>
          </a:xfrm>
          <a:prstGeom prst="rect">
            <a:avLst/>
          </a:prstGeom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95" name="テキスト プレースホルダー 26">
            <a:extLst>
              <a:ext uri="{FF2B5EF4-FFF2-40B4-BE49-F238E27FC236}">
                <a16:creationId xmlns:a16="http://schemas.microsoft.com/office/drawing/2014/main" id="{4124981B-150F-4685-8770-5D75C68246F5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1766183" y="3072363"/>
            <a:ext cx="4719551" cy="335345"/>
          </a:xfrm>
          <a:prstGeom prst="rect">
            <a:avLst/>
          </a:prstGeom>
          <a:ln>
            <a:noFill/>
          </a:ln>
        </p:spPr>
        <p:txBody>
          <a:bodyPr wrap="none"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96" name="テキスト プレースホルダー 26">
            <a:extLst>
              <a:ext uri="{FF2B5EF4-FFF2-40B4-BE49-F238E27FC236}">
                <a16:creationId xmlns:a16="http://schemas.microsoft.com/office/drawing/2014/main" id="{F1EACF6A-4053-4983-8084-8FE3B5D832CE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6514873" y="3064725"/>
            <a:ext cx="2632528" cy="340120"/>
          </a:xfrm>
          <a:prstGeom prst="rect">
            <a:avLst/>
          </a:prstGeom>
          <a:ln>
            <a:noFill/>
          </a:ln>
        </p:spPr>
        <p:txBody>
          <a:bodyPr wrap="none"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17" name="テキスト プレースホルダー 26">
            <a:extLst>
              <a:ext uri="{FF2B5EF4-FFF2-40B4-BE49-F238E27FC236}">
                <a16:creationId xmlns:a16="http://schemas.microsoft.com/office/drawing/2014/main" id="{010E1435-F43A-41AD-9149-B2DF1FE2EDB5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584442" y="3412562"/>
            <a:ext cx="573264" cy="335344"/>
          </a:xfrm>
          <a:prstGeom prst="rect">
            <a:avLst/>
          </a:prstGeom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18" name="テキスト プレースホルダー 26">
            <a:extLst>
              <a:ext uri="{FF2B5EF4-FFF2-40B4-BE49-F238E27FC236}">
                <a16:creationId xmlns:a16="http://schemas.microsoft.com/office/drawing/2014/main" id="{4E10C3BD-B633-4C18-8C9F-9F3903D56A76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1166726" y="3413815"/>
            <a:ext cx="573264" cy="335344"/>
          </a:xfrm>
          <a:prstGeom prst="rect">
            <a:avLst/>
          </a:prstGeom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20" name="テキスト プレースホルダー 26">
            <a:extLst>
              <a:ext uri="{FF2B5EF4-FFF2-40B4-BE49-F238E27FC236}">
                <a16:creationId xmlns:a16="http://schemas.microsoft.com/office/drawing/2014/main" id="{3DA2788A-12CA-4878-B120-5B7C5B5B121E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1766183" y="3416197"/>
            <a:ext cx="4719659" cy="338698"/>
          </a:xfrm>
          <a:prstGeom prst="rect">
            <a:avLst/>
          </a:prstGeom>
          <a:ln>
            <a:noFill/>
          </a:ln>
        </p:spPr>
        <p:txBody>
          <a:bodyPr wrap="none"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21" name="テキスト プレースホルダー 26">
            <a:extLst>
              <a:ext uri="{FF2B5EF4-FFF2-40B4-BE49-F238E27FC236}">
                <a16:creationId xmlns:a16="http://schemas.microsoft.com/office/drawing/2014/main" id="{F0A162EE-8700-40FC-B63F-17039AE3FEEC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6498355" y="3418549"/>
            <a:ext cx="2632528" cy="340120"/>
          </a:xfrm>
          <a:prstGeom prst="rect">
            <a:avLst/>
          </a:prstGeom>
          <a:ln>
            <a:noFill/>
          </a:ln>
        </p:spPr>
        <p:txBody>
          <a:bodyPr wrap="none"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22" name="テキスト プレースホルダー 26">
            <a:extLst>
              <a:ext uri="{FF2B5EF4-FFF2-40B4-BE49-F238E27FC236}">
                <a16:creationId xmlns:a16="http://schemas.microsoft.com/office/drawing/2014/main" id="{AC82487C-97C6-4D30-A69C-7D542EF6C9D6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592755" y="3765380"/>
            <a:ext cx="573264" cy="335344"/>
          </a:xfrm>
          <a:prstGeom prst="rect">
            <a:avLst/>
          </a:prstGeom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23" name="テキスト プレースホルダー 26">
            <a:extLst>
              <a:ext uri="{FF2B5EF4-FFF2-40B4-BE49-F238E27FC236}">
                <a16:creationId xmlns:a16="http://schemas.microsoft.com/office/drawing/2014/main" id="{6AAA7F2B-FE12-4D40-BC07-B5F821C1BCAC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1175039" y="3766633"/>
            <a:ext cx="573264" cy="335344"/>
          </a:xfrm>
          <a:prstGeom prst="rect">
            <a:avLst/>
          </a:prstGeom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25" name="テキスト プレースホルダー 26">
            <a:extLst>
              <a:ext uri="{FF2B5EF4-FFF2-40B4-BE49-F238E27FC236}">
                <a16:creationId xmlns:a16="http://schemas.microsoft.com/office/drawing/2014/main" id="{AA28D3FB-7DCA-4A67-970C-D5E815306A1D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1774498" y="3769015"/>
            <a:ext cx="4719658" cy="338698"/>
          </a:xfrm>
          <a:prstGeom prst="rect">
            <a:avLst/>
          </a:prstGeom>
          <a:ln>
            <a:noFill/>
          </a:ln>
        </p:spPr>
        <p:txBody>
          <a:bodyPr wrap="none"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26" name="テキスト プレースホルダー 26">
            <a:extLst>
              <a:ext uri="{FF2B5EF4-FFF2-40B4-BE49-F238E27FC236}">
                <a16:creationId xmlns:a16="http://schemas.microsoft.com/office/drawing/2014/main" id="{BEA55BEF-E256-451C-A354-6F55A779C1B3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6506668" y="3771367"/>
            <a:ext cx="2632528" cy="340120"/>
          </a:xfrm>
          <a:prstGeom prst="rect">
            <a:avLst/>
          </a:prstGeom>
          <a:ln>
            <a:noFill/>
          </a:ln>
        </p:spPr>
        <p:txBody>
          <a:bodyPr wrap="none"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27" name="テキスト プレースホルダー 26">
            <a:extLst>
              <a:ext uri="{FF2B5EF4-FFF2-40B4-BE49-F238E27FC236}">
                <a16:creationId xmlns:a16="http://schemas.microsoft.com/office/drawing/2014/main" id="{372CCEE6-EFE7-4417-B5BF-2F1EABE21E60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594801" y="4122073"/>
            <a:ext cx="573264" cy="335344"/>
          </a:xfrm>
          <a:prstGeom prst="rect">
            <a:avLst/>
          </a:prstGeom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28" name="テキスト プレースホルダー 26">
            <a:extLst>
              <a:ext uri="{FF2B5EF4-FFF2-40B4-BE49-F238E27FC236}">
                <a16:creationId xmlns:a16="http://schemas.microsoft.com/office/drawing/2014/main" id="{1A979790-F40C-42FF-8B09-E5F5AAD34CF4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1177085" y="4123326"/>
            <a:ext cx="573264" cy="335344"/>
          </a:xfrm>
          <a:prstGeom prst="rect">
            <a:avLst/>
          </a:prstGeom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30" name="テキスト プレースホルダー 26">
            <a:extLst>
              <a:ext uri="{FF2B5EF4-FFF2-40B4-BE49-F238E27FC236}">
                <a16:creationId xmlns:a16="http://schemas.microsoft.com/office/drawing/2014/main" id="{5A11BE3E-AA5C-45F0-914B-CEBB65BD0A83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1774498" y="4125708"/>
            <a:ext cx="4721703" cy="338698"/>
          </a:xfrm>
          <a:prstGeom prst="rect">
            <a:avLst/>
          </a:prstGeom>
          <a:ln>
            <a:noFill/>
          </a:ln>
        </p:spPr>
        <p:txBody>
          <a:bodyPr wrap="none"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31" name="テキスト プレースホルダー 26">
            <a:extLst>
              <a:ext uri="{FF2B5EF4-FFF2-40B4-BE49-F238E27FC236}">
                <a16:creationId xmlns:a16="http://schemas.microsoft.com/office/drawing/2014/main" id="{8005F133-F718-4E89-A294-4FE1D725BE2B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6508714" y="4128060"/>
            <a:ext cx="2632528" cy="340120"/>
          </a:xfrm>
          <a:prstGeom prst="rect">
            <a:avLst/>
          </a:prstGeom>
          <a:ln>
            <a:noFill/>
          </a:ln>
        </p:spPr>
        <p:txBody>
          <a:bodyPr wrap="none"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32" name="テキスト プレースホルダー 26">
            <a:extLst>
              <a:ext uri="{FF2B5EF4-FFF2-40B4-BE49-F238E27FC236}">
                <a16:creationId xmlns:a16="http://schemas.microsoft.com/office/drawing/2014/main" id="{61E90E77-8A76-4695-B519-E58D4CB8D81C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594801" y="4474891"/>
            <a:ext cx="573264" cy="335344"/>
          </a:xfrm>
          <a:prstGeom prst="rect">
            <a:avLst/>
          </a:prstGeom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33" name="テキスト プレースホルダー 26">
            <a:extLst>
              <a:ext uri="{FF2B5EF4-FFF2-40B4-BE49-F238E27FC236}">
                <a16:creationId xmlns:a16="http://schemas.microsoft.com/office/drawing/2014/main" id="{3617EA06-A438-456D-B2ED-E7094EFD04CB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1179923" y="4477804"/>
            <a:ext cx="567588" cy="332024"/>
          </a:xfrm>
          <a:prstGeom prst="rect">
            <a:avLst/>
          </a:prstGeom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35" name="テキスト プレースホルダー 26">
            <a:extLst>
              <a:ext uri="{FF2B5EF4-FFF2-40B4-BE49-F238E27FC236}">
                <a16:creationId xmlns:a16="http://schemas.microsoft.com/office/drawing/2014/main" id="{C2CCF7BF-5D14-4219-9849-389178484939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1774499" y="4480203"/>
            <a:ext cx="4713390" cy="335345"/>
          </a:xfrm>
          <a:prstGeom prst="rect">
            <a:avLst/>
          </a:prstGeom>
          <a:ln>
            <a:noFill/>
          </a:ln>
        </p:spPr>
        <p:txBody>
          <a:bodyPr wrap="none"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36" name="テキスト プレースホルダー 26">
            <a:extLst>
              <a:ext uri="{FF2B5EF4-FFF2-40B4-BE49-F238E27FC236}">
                <a16:creationId xmlns:a16="http://schemas.microsoft.com/office/drawing/2014/main" id="{2F2D78B9-F693-479D-AE33-D8624F909770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6492001" y="4472565"/>
            <a:ext cx="2632528" cy="340120"/>
          </a:xfrm>
          <a:prstGeom prst="rect">
            <a:avLst/>
          </a:prstGeom>
          <a:ln>
            <a:noFill/>
          </a:ln>
        </p:spPr>
        <p:txBody>
          <a:bodyPr wrap="none"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37" name="テキスト プレースホルダー 26">
            <a:extLst>
              <a:ext uri="{FF2B5EF4-FFF2-40B4-BE49-F238E27FC236}">
                <a16:creationId xmlns:a16="http://schemas.microsoft.com/office/drawing/2014/main" id="{F580FD92-1124-436D-9570-45A78D9C0A40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584334" y="4815594"/>
            <a:ext cx="573264" cy="335344"/>
          </a:xfrm>
          <a:prstGeom prst="rect">
            <a:avLst/>
          </a:prstGeom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38" name="テキスト プレースホルダー 26">
            <a:extLst>
              <a:ext uri="{FF2B5EF4-FFF2-40B4-BE49-F238E27FC236}">
                <a16:creationId xmlns:a16="http://schemas.microsoft.com/office/drawing/2014/main" id="{F7C2911A-1F92-4CE2-8D81-88BC107C9BEF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1166617" y="4816847"/>
            <a:ext cx="587849" cy="335344"/>
          </a:xfrm>
          <a:prstGeom prst="rect">
            <a:avLst/>
          </a:prstGeom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40" name="テキスト プレースホルダー 26">
            <a:extLst>
              <a:ext uri="{FF2B5EF4-FFF2-40B4-BE49-F238E27FC236}">
                <a16:creationId xmlns:a16="http://schemas.microsoft.com/office/drawing/2014/main" id="{48198DDC-5257-4EA4-ACBD-451526907FEE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1774499" y="4827448"/>
            <a:ext cx="4711235" cy="322260"/>
          </a:xfrm>
          <a:prstGeom prst="rect">
            <a:avLst/>
          </a:prstGeom>
          <a:ln>
            <a:noFill/>
          </a:ln>
        </p:spPr>
        <p:txBody>
          <a:bodyPr wrap="none"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41" name="テキスト プレースホルダー 26">
            <a:extLst>
              <a:ext uri="{FF2B5EF4-FFF2-40B4-BE49-F238E27FC236}">
                <a16:creationId xmlns:a16="http://schemas.microsoft.com/office/drawing/2014/main" id="{70ECAD20-9AA3-48CB-A8AA-C8055AD57BB4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6498247" y="4813268"/>
            <a:ext cx="2632528" cy="340120"/>
          </a:xfrm>
          <a:prstGeom prst="rect">
            <a:avLst/>
          </a:prstGeom>
          <a:ln>
            <a:noFill/>
          </a:ln>
        </p:spPr>
        <p:txBody>
          <a:bodyPr wrap="none"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4413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記入方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98985F5D-F2B2-4D02-8DDB-08A05EA8B8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2829" y="2447421"/>
            <a:ext cx="1909896" cy="374160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8B1F6A7-77DC-418C-960E-BAFE1BAB106B}"/>
              </a:ext>
            </a:extLst>
          </p:cNvPr>
          <p:cNvSpPr txBox="1"/>
          <p:nvPr userDrawn="1"/>
        </p:nvSpPr>
        <p:spPr>
          <a:xfrm>
            <a:off x="2600848" y="3997819"/>
            <a:ext cx="4828652" cy="64633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④ 手術記録 用紙１</a:t>
            </a:r>
            <a:endParaRPr kumimoji="1" lang="en-US" altLang="ja-JP" dirty="0"/>
          </a:p>
          <a:p>
            <a:r>
              <a:rPr kumimoji="1" lang="ja-JP" altLang="en-US" dirty="0"/>
              <a:t>　  手術記録 用紙２　を挿入して記入します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F5CF6CE-2F50-470F-982C-22035D71C3B6}"/>
              </a:ext>
            </a:extLst>
          </p:cNvPr>
          <p:cNvSpPr txBox="1"/>
          <p:nvPr userDrawn="1"/>
        </p:nvSpPr>
        <p:spPr>
          <a:xfrm>
            <a:off x="2591323" y="5117215"/>
            <a:ext cx="4264429" cy="64633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⑤ 必要に応じて写真レイアウトを</a:t>
            </a:r>
            <a:endParaRPr kumimoji="1" lang="en-US" altLang="ja-JP" dirty="0"/>
          </a:p>
          <a:p>
            <a:r>
              <a:rPr kumimoji="1" lang="ja-JP" altLang="en-US" dirty="0"/>
              <a:t>　  挿入して記入をします（複数枚可）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F015AD5-DF7B-4D11-9347-C951B5C3A67E}"/>
              </a:ext>
            </a:extLst>
          </p:cNvPr>
          <p:cNvSpPr txBox="1"/>
          <p:nvPr userDrawn="1"/>
        </p:nvSpPr>
        <p:spPr>
          <a:xfrm>
            <a:off x="3418958" y="1372718"/>
            <a:ext cx="3408219" cy="36933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① 一覧表へ概要を記入します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2CF7274A-868C-462B-B5BC-3445B4A0D58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2829" y="940126"/>
            <a:ext cx="2715070" cy="136744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99F968D-4CD2-4FB7-8D96-19931BAC0289}"/>
              </a:ext>
            </a:extLst>
          </p:cNvPr>
          <p:cNvSpPr txBox="1"/>
          <p:nvPr userDrawn="1"/>
        </p:nvSpPr>
        <p:spPr>
          <a:xfrm>
            <a:off x="2552011" y="6059818"/>
            <a:ext cx="6887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記入後の研修記録は、左側のセクションを使用して整理して下さい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引き続き研修記録を作成する場合は</a:t>
            </a:r>
            <a:r>
              <a:rPr kumimoji="1" lang="ja-JP" altLang="en-US" dirty="0"/>
              <a:t>、①～⑤を繰り返します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6C655D9-FEB8-4B99-AADD-411EA458AAE0}"/>
              </a:ext>
            </a:extLst>
          </p:cNvPr>
          <p:cNvSpPr/>
          <p:nvPr userDrawn="1"/>
        </p:nvSpPr>
        <p:spPr>
          <a:xfrm>
            <a:off x="565267" y="3966608"/>
            <a:ext cx="1280163" cy="703236"/>
          </a:xfrm>
          <a:prstGeom prst="rect">
            <a:avLst/>
          </a:prstGeom>
          <a:noFill/>
          <a:ln w="1905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42F3816-BE2A-4BAC-8D2E-81BEAF004C6E}"/>
              </a:ext>
            </a:extLst>
          </p:cNvPr>
          <p:cNvSpPr/>
          <p:nvPr userDrawn="1"/>
        </p:nvSpPr>
        <p:spPr>
          <a:xfrm>
            <a:off x="561423" y="4731308"/>
            <a:ext cx="1800940" cy="1420010"/>
          </a:xfrm>
          <a:prstGeom prst="rect">
            <a:avLst/>
          </a:prstGeom>
          <a:noFill/>
          <a:ln w="1905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456BB2D-8BAF-4B6B-BC95-DBB8FDE9EC2C}"/>
              </a:ext>
            </a:extLst>
          </p:cNvPr>
          <p:cNvSpPr txBox="1"/>
          <p:nvPr userDrawn="1"/>
        </p:nvSpPr>
        <p:spPr>
          <a:xfrm>
            <a:off x="630358" y="1336043"/>
            <a:ext cx="399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①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C3EE43D-5B1D-47BF-86DD-4A623D53716D}"/>
              </a:ext>
            </a:extLst>
          </p:cNvPr>
          <p:cNvSpPr txBox="1"/>
          <p:nvPr userDrawn="1"/>
        </p:nvSpPr>
        <p:spPr>
          <a:xfrm>
            <a:off x="518846" y="3938901"/>
            <a:ext cx="399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④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EEF148C-F8B2-405F-91C4-9A24344F0275}"/>
              </a:ext>
            </a:extLst>
          </p:cNvPr>
          <p:cNvSpPr/>
          <p:nvPr userDrawn="1"/>
        </p:nvSpPr>
        <p:spPr>
          <a:xfrm>
            <a:off x="675503" y="1349279"/>
            <a:ext cx="2491649" cy="933736"/>
          </a:xfrm>
          <a:prstGeom prst="rect">
            <a:avLst/>
          </a:prstGeom>
          <a:noFill/>
          <a:ln w="1905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D8F46AE-FA3E-479B-91C0-26ED6B9E45A4}"/>
              </a:ext>
            </a:extLst>
          </p:cNvPr>
          <p:cNvSpPr txBox="1"/>
          <p:nvPr userDrawn="1"/>
        </p:nvSpPr>
        <p:spPr>
          <a:xfrm>
            <a:off x="2609161" y="2537123"/>
            <a:ext cx="4156364" cy="36933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② 挿入をクリックします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21778F3F-4275-4AB1-B6FF-74F6F08CDCBB}"/>
              </a:ext>
            </a:extLst>
          </p:cNvPr>
          <p:cNvSpPr/>
          <p:nvPr userDrawn="1"/>
        </p:nvSpPr>
        <p:spPr>
          <a:xfrm>
            <a:off x="537769" y="3020412"/>
            <a:ext cx="275469" cy="204927"/>
          </a:xfrm>
          <a:prstGeom prst="rect">
            <a:avLst/>
          </a:prstGeom>
          <a:noFill/>
          <a:ln w="1905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D08CBCA-96CC-4EB1-8A5E-932931D39441}"/>
              </a:ext>
            </a:extLst>
          </p:cNvPr>
          <p:cNvSpPr txBox="1"/>
          <p:nvPr userDrawn="1"/>
        </p:nvSpPr>
        <p:spPr>
          <a:xfrm>
            <a:off x="346124" y="2786510"/>
            <a:ext cx="399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③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A4BC595-6809-4A0F-A995-1858240DF545}"/>
              </a:ext>
            </a:extLst>
          </p:cNvPr>
          <p:cNvSpPr txBox="1"/>
          <p:nvPr userDrawn="1"/>
        </p:nvSpPr>
        <p:spPr>
          <a:xfrm>
            <a:off x="504517" y="4705864"/>
            <a:ext cx="399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⑤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D70D83A-C785-4B77-B0B0-510C256E742F}"/>
              </a:ext>
            </a:extLst>
          </p:cNvPr>
          <p:cNvSpPr txBox="1"/>
          <p:nvPr userDrawn="1"/>
        </p:nvSpPr>
        <p:spPr>
          <a:xfrm>
            <a:off x="2609161" y="3017815"/>
            <a:ext cx="4156364" cy="36933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③ </a:t>
            </a:r>
            <a:r>
              <a:rPr kumimoji="1" lang="en-US" altLang="ja-JP" dirty="0"/>
              <a:t>[</a:t>
            </a:r>
            <a:r>
              <a:rPr kumimoji="1" lang="ja-JP" altLang="en-US" dirty="0"/>
              <a:t>新しいスライド▼</a:t>
            </a:r>
            <a:r>
              <a:rPr kumimoji="1" lang="en-US" altLang="ja-JP" dirty="0"/>
              <a:t>]</a:t>
            </a:r>
            <a:r>
              <a:rPr kumimoji="1" lang="ja-JP" altLang="en-US" dirty="0"/>
              <a:t>　をクリックします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08D5724B-8F87-4DF1-8CDE-4155C229AE70}"/>
              </a:ext>
            </a:extLst>
          </p:cNvPr>
          <p:cNvSpPr/>
          <p:nvPr userDrawn="1"/>
        </p:nvSpPr>
        <p:spPr>
          <a:xfrm>
            <a:off x="1482098" y="2621082"/>
            <a:ext cx="275469" cy="237706"/>
          </a:xfrm>
          <a:prstGeom prst="rect">
            <a:avLst/>
          </a:prstGeom>
          <a:noFill/>
          <a:ln w="1905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1300C7D-6781-4A82-B75A-FFA5ED0358C3}"/>
              </a:ext>
            </a:extLst>
          </p:cNvPr>
          <p:cNvSpPr txBox="1"/>
          <p:nvPr userDrawn="1"/>
        </p:nvSpPr>
        <p:spPr>
          <a:xfrm>
            <a:off x="1268404" y="2403098"/>
            <a:ext cx="399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②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4F09FB8E-F2C7-4C0A-B928-EB001A25A359}"/>
              </a:ext>
            </a:extLst>
          </p:cNvPr>
          <p:cNvSpPr txBox="1"/>
          <p:nvPr userDrawn="1"/>
        </p:nvSpPr>
        <p:spPr>
          <a:xfrm>
            <a:off x="2751513" y="386026"/>
            <a:ext cx="3158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10</a:t>
            </a:r>
            <a:r>
              <a:rPr kumimoji="1" lang="ja-JP" altLang="en-US" u="sng" dirty="0"/>
              <a:t>症例 研修記録の記入方法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DD93F91A-3963-4F80-973D-147186A2C5D8}"/>
              </a:ext>
            </a:extLst>
          </p:cNvPr>
          <p:cNvCxnSpPr>
            <a:stCxn id="16" idx="1"/>
            <a:endCxn id="21" idx="3"/>
          </p:cNvCxnSpPr>
          <p:nvPr userDrawn="1"/>
        </p:nvCxnSpPr>
        <p:spPr>
          <a:xfrm flipH="1">
            <a:off x="1757567" y="2721789"/>
            <a:ext cx="851594" cy="181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FB84B54A-5BD1-4C5B-9238-AA2E262B8C86}"/>
              </a:ext>
            </a:extLst>
          </p:cNvPr>
          <p:cNvCxnSpPr>
            <a:stCxn id="7" idx="1"/>
            <a:endCxn id="15" idx="3"/>
          </p:cNvCxnSpPr>
          <p:nvPr userDrawn="1"/>
        </p:nvCxnSpPr>
        <p:spPr>
          <a:xfrm flipH="1">
            <a:off x="3167152" y="1557384"/>
            <a:ext cx="251806" cy="2587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536CA932-6568-4A27-9AC3-6CA19B0FF976}"/>
              </a:ext>
            </a:extLst>
          </p:cNvPr>
          <p:cNvCxnSpPr>
            <a:stCxn id="20" idx="1"/>
            <a:endCxn id="17" idx="3"/>
          </p:cNvCxnSpPr>
          <p:nvPr userDrawn="1"/>
        </p:nvCxnSpPr>
        <p:spPr>
          <a:xfrm flipH="1" flipV="1">
            <a:off x="813238" y="3122876"/>
            <a:ext cx="1795923" cy="796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FF8FDB55-88FB-4A1C-8AE6-E87682BB142F}"/>
              </a:ext>
            </a:extLst>
          </p:cNvPr>
          <p:cNvCxnSpPr>
            <a:stCxn id="4" idx="1"/>
            <a:endCxn id="10" idx="3"/>
          </p:cNvCxnSpPr>
          <p:nvPr userDrawn="1"/>
        </p:nvCxnSpPr>
        <p:spPr>
          <a:xfrm flipH="1" flipV="1">
            <a:off x="1845430" y="4318226"/>
            <a:ext cx="755418" cy="27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CA6B3F8D-0FC3-4ECE-A06F-A63ED55B4BB5}"/>
              </a:ext>
            </a:extLst>
          </p:cNvPr>
          <p:cNvCxnSpPr>
            <a:cxnSpLocks/>
            <a:stCxn id="5" idx="1"/>
            <a:endCxn id="11" idx="3"/>
          </p:cNvCxnSpPr>
          <p:nvPr userDrawn="1"/>
        </p:nvCxnSpPr>
        <p:spPr>
          <a:xfrm flipH="1">
            <a:off x="2362363" y="5440381"/>
            <a:ext cx="228960" cy="9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48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467F3-9D11-A64C-B711-486569967C98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E026E-857A-5E46-92EA-0C75D048EB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0038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Tx/>
        <a:buNone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Tx/>
        <a:buNone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457200" rtl="0" eaLnBrk="1" latinLnBrk="0" hangingPunct="1">
        <a:spcBef>
          <a:spcPct val="20000"/>
        </a:spcBef>
        <a:buFontTx/>
        <a:buNone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Tx/>
        <a:buNone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spcBef>
          <a:spcPct val="20000"/>
        </a:spcBef>
        <a:buFontTx/>
        <a:buNone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467F3-9D11-A64C-B711-486569967C98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E026E-857A-5E46-92EA-0C75D048EB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85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Tx/>
        <a:buNone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Tx/>
        <a:buNone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457200" rtl="0" eaLnBrk="1" latinLnBrk="0" hangingPunct="1">
        <a:spcBef>
          <a:spcPct val="20000"/>
        </a:spcBef>
        <a:buFontTx/>
        <a:buNone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Tx/>
        <a:buNone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spcBef>
          <a:spcPct val="20000"/>
        </a:spcBef>
        <a:buFontTx/>
        <a:buNone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467F3-9D11-A64C-B711-486569967C98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E026E-857A-5E46-92EA-0C75D048EB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548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4" r:id="rId2"/>
    <p:sldLayoutId id="2147483679" r:id="rId3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Tx/>
        <a:buNone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Tx/>
        <a:buNone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457200" rtl="0" eaLnBrk="1" latinLnBrk="0" hangingPunct="1">
        <a:spcBef>
          <a:spcPct val="20000"/>
        </a:spcBef>
        <a:buFontTx/>
        <a:buNone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Tx/>
        <a:buNone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spcBef>
          <a:spcPct val="20000"/>
        </a:spcBef>
        <a:buFontTx/>
        <a:buNone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07959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5020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BFA44E54-F5D6-421C-B404-6E75CB3DA496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14AA09-0060-4AFA-8555-7D94C78113B9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470ED40-BD53-460A-A831-43813B3B6181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9D9E75A-D0A9-46B9-97F0-BBF857D3664F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58723EBF-7BB0-4188-A479-05B52FE8C5C1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2C69F7C5-E52A-49CE-A5AB-B08102A693C0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3D693BEA-218F-405D-9D8B-DBC73D857F24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D43357CB-3E55-4F34-AC51-23FA1AAA5F82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772DB3CF-32E6-432C-8D77-3F7F2B607253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09A6605B-40AD-4844-89DC-B2A953CCB0DD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" name="テキスト プレースホルダー 11">
            <a:extLst>
              <a:ext uri="{FF2B5EF4-FFF2-40B4-BE49-F238E27FC236}">
                <a16:creationId xmlns:a16="http://schemas.microsoft.com/office/drawing/2014/main" id="{7731E7CC-084B-4EA4-98AB-84A2E268E659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3" name="テキスト プレースホルダー 12">
            <a:extLst>
              <a:ext uri="{FF2B5EF4-FFF2-40B4-BE49-F238E27FC236}">
                <a16:creationId xmlns:a16="http://schemas.microsoft.com/office/drawing/2014/main" id="{0505C09A-E819-4ABD-AD31-94BA6EB188A5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4" name="テキスト プレースホルダー 13">
            <a:extLst>
              <a:ext uri="{FF2B5EF4-FFF2-40B4-BE49-F238E27FC236}">
                <a16:creationId xmlns:a16="http://schemas.microsoft.com/office/drawing/2014/main" id="{46E8F2EA-14F2-4254-BFEA-B86755F888F6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2AB95DF6-EA8F-4F00-BC45-6E86E669EC0E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テキスト プレースホルダー 15">
            <a:extLst>
              <a:ext uri="{FF2B5EF4-FFF2-40B4-BE49-F238E27FC236}">
                <a16:creationId xmlns:a16="http://schemas.microsoft.com/office/drawing/2014/main" id="{C7F6F5D9-F918-43ED-A353-7936D5B49B80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7" name="テキスト プレースホルダー 16">
            <a:extLst>
              <a:ext uri="{FF2B5EF4-FFF2-40B4-BE49-F238E27FC236}">
                <a16:creationId xmlns:a16="http://schemas.microsoft.com/office/drawing/2014/main" id="{D7B32183-10A3-41C2-AEBF-24B7053BE31D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8" name="テキスト プレースホルダー 17">
            <a:extLst>
              <a:ext uri="{FF2B5EF4-FFF2-40B4-BE49-F238E27FC236}">
                <a16:creationId xmlns:a16="http://schemas.microsoft.com/office/drawing/2014/main" id="{E57860DA-15CE-4A4E-9B10-E0A4EA709009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9" name="テキスト プレースホルダー 18">
            <a:extLst>
              <a:ext uri="{FF2B5EF4-FFF2-40B4-BE49-F238E27FC236}">
                <a16:creationId xmlns:a16="http://schemas.microsoft.com/office/drawing/2014/main" id="{96F6C5D2-5D5E-4401-96C6-40C7F82F26A5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0" name="テキスト プレースホルダー 19">
            <a:extLst>
              <a:ext uri="{FF2B5EF4-FFF2-40B4-BE49-F238E27FC236}">
                <a16:creationId xmlns:a16="http://schemas.microsoft.com/office/drawing/2014/main" id="{4017AEFE-1CB4-430A-89C7-38AE02CEA37F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1" name="テキスト プレースホルダー 20">
            <a:extLst>
              <a:ext uri="{FF2B5EF4-FFF2-40B4-BE49-F238E27FC236}">
                <a16:creationId xmlns:a16="http://schemas.microsoft.com/office/drawing/2014/main" id="{48C61C4D-EBE7-423C-A667-52AFA4EB65B1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2" name="テキスト プレースホルダー 21">
            <a:extLst>
              <a:ext uri="{FF2B5EF4-FFF2-40B4-BE49-F238E27FC236}">
                <a16:creationId xmlns:a16="http://schemas.microsoft.com/office/drawing/2014/main" id="{5BAA5045-5E7E-4850-90E8-2DF460B02248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3" name="テキスト プレースホルダー 22">
            <a:extLst>
              <a:ext uri="{FF2B5EF4-FFF2-40B4-BE49-F238E27FC236}">
                <a16:creationId xmlns:a16="http://schemas.microsoft.com/office/drawing/2014/main" id="{46D4384C-8E6E-408F-9389-8F4CACD05FF8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4" name="テキスト プレースホルダー 23">
            <a:extLst>
              <a:ext uri="{FF2B5EF4-FFF2-40B4-BE49-F238E27FC236}">
                <a16:creationId xmlns:a16="http://schemas.microsoft.com/office/drawing/2014/main" id="{BD490742-EAC5-4B6F-8E0A-1597D829AF14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5" name="テキスト プレースホルダー 24">
            <a:extLst>
              <a:ext uri="{FF2B5EF4-FFF2-40B4-BE49-F238E27FC236}">
                <a16:creationId xmlns:a16="http://schemas.microsoft.com/office/drawing/2014/main" id="{56D8D252-9408-4AE1-94C4-1AD61024DBE1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6" name="テキスト プレースホルダー 25">
            <a:extLst>
              <a:ext uri="{FF2B5EF4-FFF2-40B4-BE49-F238E27FC236}">
                <a16:creationId xmlns:a16="http://schemas.microsoft.com/office/drawing/2014/main" id="{7E3214C4-3B4B-4E5E-A79B-5B1CF751A7B5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7" name="テキスト プレースホルダー 26">
            <a:extLst>
              <a:ext uri="{FF2B5EF4-FFF2-40B4-BE49-F238E27FC236}">
                <a16:creationId xmlns:a16="http://schemas.microsoft.com/office/drawing/2014/main" id="{A7605E88-EF65-4BEA-B949-DEED0DFA9C20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8" name="テキスト プレースホルダー 27">
            <a:extLst>
              <a:ext uri="{FF2B5EF4-FFF2-40B4-BE49-F238E27FC236}">
                <a16:creationId xmlns:a16="http://schemas.microsoft.com/office/drawing/2014/main" id="{657A4350-DE36-42DE-9171-EFDDD38B2069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9" name="テキスト プレースホルダー 28">
            <a:extLst>
              <a:ext uri="{FF2B5EF4-FFF2-40B4-BE49-F238E27FC236}">
                <a16:creationId xmlns:a16="http://schemas.microsoft.com/office/drawing/2014/main" id="{4D0168F4-A77F-4BAC-8862-93A668239B20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0" name="テキスト プレースホルダー 29">
            <a:extLst>
              <a:ext uri="{FF2B5EF4-FFF2-40B4-BE49-F238E27FC236}">
                <a16:creationId xmlns:a16="http://schemas.microsoft.com/office/drawing/2014/main" id="{A129E44D-8D07-4002-9EBB-462FCADD2FC9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テキスト プレースホルダー 30">
            <a:extLst>
              <a:ext uri="{FF2B5EF4-FFF2-40B4-BE49-F238E27FC236}">
                <a16:creationId xmlns:a16="http://schemas.microsoft.com/office/drawing/2014/main" id="{D90DFEFC-2BCD-43A3-AA0F-C24EAAF55B62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1B90EC6C-4D19-4455-BBE5-60DE34A59A45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3" name="テキスト プレースホルダー 32">
            <a:extLst>
              <a:ext uri="{FF2B5EF4-FFF2-40B4-BE49-F238E27FC236}">
                <a16:creationId xmlns:a16="http://schemas.microsoft.com/office/drawing/2014/main" id="{0F2D205F-CB93-4031-BCC1-0E71528F535D}"/>
              </a:ext>
            </a:extLst>
          </p:cNvPr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4" name="テキスト プレースホルダー 33">
            <a:extLst>
              <a:ext uri="{FF2B5EF4-FFF2-40B4-BE49-F238E27FC236}">
                <a16:creationId xmlns:a16="http://schemas.microsoft.com/office/drawing/2014/main" id="{52E494B0-AC4B-4E6B-8A2B-28BDD09568DC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5" name="テキスト プレースホルダー 34">
            <a:extLst>
              <a:ext uri="{FF2B5EF4-FFF2-40B4-BE49-F238E27FC236}">
                <a16:creationId xmlns:a16="http://schemas.microsoft.com/office/drawing/2014/main" id="{198AE071-E08D-4C47-A124-9860DCB90C3D}"/>
              </a:ext>
            </a:extLst>
          </p:cNvPr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6" name="テキスト プレースホルダー 35">
            <a:extLst>
              <a:ext uri="{FF2B5EF4-FFF2-40B4-BE49-F238E27FC236}">
                <a16:creationId xmlns:a16="http://schemas.microsoft.com/office/drawing/2014/main" id="{F1724917-C0E8-48E4-A2F7-7F0C715B0061}"/>
              </a:ext>
            </a:extLst>
          </p:cNvPr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7" name="テキスト プレースホルダー 36">
            <a:extLst>
              <a:ext uri="{FF2B5EF4-FFF2-40B4-BE49-F238E27FC236}">
                <a16:creationId xmlns:a16="http://schemas.microsoft.com/office/drawing/2014/main" id="{3C35C773-E99D-4DF4-9DF4-AD8CDF43E155}"/>
              </a:ext>
            </a:extLst>
          </p:cNvPr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8" name="テキスト プレースホルダー 37">
            <a:extLst>
              <a:ext uri="{FF2B5EF4-FFF2-40B4-BE49-F238E27FC236}">
                <a16:creationId xmlns:a16="http://schemas.microsoft.com/office/drawing/2014/main" id="{E4FFD461-2238-498A-9BB7-B6C331BD52CB}"/>
              </a:ext>
            </a:extLst>
          </p:cNvPr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9" name="テキスト プレースホルダー 38">
            <a:extLst>
              <a:ext uri="{FF2B5EF4-FFF2-40B4-BE49-F238E27FC236}">
                <a16:creationId xmlns:a16="http://schemas.microsoft.com/office/drawing/2014/main" id="{FC987CFC-4129-46D6-95A3-8DA8B2D4AB38}"/>
              </a:ext>
            </a:extLst>
          </p:cNvPr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0" name="テキスト プレースホルダー 39">
            <a:extLst>
              <a:ext uri="{FF2B5EF4-FFF2-40B4-BE49-F238E27FC236}">
                <a16:creationId xmlns:a16="http://schemas.microsoft.com/office/drawing/2014/main" id="{A7AB4945-F80E-47ED-AB92-A208FF5A6C97}"/>
              </a:ext>
            </a:extLst>
          </p:cNvPr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1" name="テキスト プレースホルダー 40">
            <a:extLst>
              <a:ext uri="{FF2B5EF4-FFF2-40B4-BE49-F238E27FC236}">
                <a16:creationId xmlns:a16="http://schemas.microsoft.com/office/drawing/2014/main" id="{CC347A7D-167F-4C0F-A196-89FACFD6417C}"/>
              </a:ext>
            </a:extLst>
          </p:cNvPr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4624370"/>
      </p:ext>
    </p:extLst>
  </p:cSld>
  <p:clrMapOvr>
    <a:masterClrMapping/>
  </p:clrMapOvr>
</p:sld>
</file>

<file path=ppt/theme/theme1.xml><?xml version="1.0" encoding="utf-8"?>
<a:theme xmlns:a="http://schemas.openxmlformats.org/drawingml/2006/main" name="手術記録 - 詳細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形成専門医申請（β）.potx" id="{DB445FFE-F229-4875-ADFC-BBA97E5CD60A}" vid="{ECABDD78-9298-4A0E-B08F-F506F215E10F}"/>
    </a:ext>
  </a:extLst>
</a:theme>
</file>

<file path=ppt/theme/theme2.xml><?xml version="1.0" encoding="utf-8"?>
<a:theme xmlns:a="http://schemas.openxmlformats.org/drawingml/2006/main" name="手術記録 - 写真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形成専門医申請（β）.potx" id="{DB445FFE-F229-4875-ADFC-BBA97E5CD60A}" vid="{E9AA56C5-9CA9-4B30-B98A-58490713E01A}"/>
    </a:ext>
  </a:extLst>
</a:theme>
</file>

<file path=ppt/theme/theme3.xml><?xml version="1.0" encoding="utf-8"?>
<a:theme xmlns:a="http://schemas.openxmlformats.org/drawingml/2006/main" name="表紙等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形成専門医申請（β）.potx" id="{DB445FFE-F229-4875-ADFC-BBA97E5CD60A}" vid="{F3EAFC43-A20D-4B45-9A12-A9F79AB1B2E2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形成専門医申請（β）</Template>
  <TotalTime>423</TotalTime>
  <Words>0</Words>
  <Application>Microsoft Office PowerPoint</Application>
  <PresentationFormat>画面に合わせる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HGPｺﾞｼｯｸM</vt:lpstr>
      <vt:lpstr>ＭＳ Ｐゴシック</vt:lpstr>
      <vt:lpstr>ＭＳ Ｐ明朝</vt:lpstr>
      <vt:lpstr>游ゴシック</vt:lpstr>
      <vt:lpstr>Arial</vt:lpstr>
      <vt:lpstr>Calibri</vt:lpstr>
      <vt:lpstr>手術記録 - 詳細</vt:lpstr>
      <vt:lpstr>手術記録 - 写真</vt:lpstr>
      <vt:lpstr>表紙等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snakashima</dc:creator>
  <cp:lastModifiedBy>永峯 菜穂子</cp:lastModifiedBy>
  <cp:revision>9</cp:revision>
  <cp:lastPrinted>2018-07-13T06:54:00Z</cp:lastPrinted>
  <dcterms:created xsi:type="dcterms:W3CDTF">2019-06-28T02:56:26Z</dcterms:created>
  <dcterms:modified xsi:type="dcterms:W3CDTF">2023-08-04T07:16:21Z</dcterms:modified>
</cp:coreProperties>
</file>