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0F0AB8-9614-4A0D-8B3C-4FAC5377E3D8}" v="9" dt="2020-12-24T06:42:21.4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30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o Taro" userId="2bd8bee51ed1995f" providerId="LiveId" clId="{510F0AB8-9614-4A0D-8B3C-4FAC5377E3D8}"/>
    <pc:docChg chg="undo custSel delSld modSld">
      <pc:chgData name="Kono Taro" userId="2bd8bee51ed1995f" providerId="LiveId" clId="{510F0AB8-9614-4A0D-8B3C-4FAC5377E3D8}" dt="2020-12-24T10:10:19.677" v="790" actId="20577"/>
      <pc:docMkLst>
        <pc:docMk/>
      </pc:docMkLst>
      <pc:sldChg chg="modSp mod">
        <pc:chgData name="Kono Taro" userId="2bd8bee51ed1995f" providerId="LiveId" clId="{510F0AB8-9614-4A0D-8B3C-4FAC5377E3D8}" dt="2020-12-24T06:35:58.469" v="103" actId="20577"/>
        <pc:sldMkLst>
          <pc:docMk/>
          <pc:sldMk cId="35597764" sldId="257"/>
        </pc:sldMkLst>
        <pc:graphicFrameChg chg="mod modGraphic">
          <ac:chgData name="Kono Taro" userId="2bd8bee51ed1995f" providerId="LiveId" clId="{510F0AB8-9614-4A0D-8B3C-4FAC5377E3D8}" dt="2020-12-24T06:35:58.469" v="103" actId="20577"/>
          <ac:graphicFrameMkLst>
            <pc:docMk/>
            <pc:sldMk cId="35597764" sldId="257"/>
            <ac:graphicFrameMk id="7" creationId="{00000000-0000-0000-0000-000000000000}"/>
          </ac:graphicFrameMkLst>
        </pc:graphicFrameChg>
      </pc:sldChg>
      <pc:sldChg chg="modSp mod">
        <pc:chgData name="Kono Taro" userId="2bd8bee51ed1995f" providerId="LiveId" clId="{510F0AB8-9614-4A0D-8B3C-4FAC5377E3D8}" dt="2020-12-24T10:10:19.677" v="790" actId="20577"/>
        <pc:sldMkLst>
          <pc:docMk/>
          <pc:sldMk cId="1087673502" sldId="258"/>
        </pc:sldMkLst>
        <pc:spChg chg="mod">
          <ac:chgData name="Kono Taro" userId="2bd8bee51ed1995f" providerId="LiveId" clId="{510F0AB8-9614-4A0D-8B3C-4FAC5377E3D8}" dt="2020-12-24T06:33:06.753" v="49" actId="20577"/>
          <ac:spMkLst>
            <pc:docMk/>
            <pc:sldMk cId="1087673502" sldId="258"/>
            <ac:spMk id="4" creationId="{00000000-0000-0000-0000-000000000000}"/>
          </ac:spMkLst>
        </pc:spChg>
        <pc:spChg chg="mod">
          <ac:chgData name="Kono Taro" userId="2bd8bee51ed1995f" providerId="LiveId" clId="{510F0AB8-9614-4A0D-8B3C-4FAC5377E3D8}" dt="2020-12-24T06:32:45.855" v="40" actId="14100"/>
          <ac:spMkLst>
            <pc:docMk/>
            <pc:sldMk cId="1087673502" sldId="258"/>
            <ac:spMk id="5" creationId="{00000000-0000-0000-0000-000000000000}"/>
          </ac:spMkLst>
        </pc:spChg>
        <pc:graphicFrameChg chg="mod modGraphic">
          <ac:chgData name="Kono Taro" userId="2bd8bee51ed1995f" providerId="LiveId" clId="{510F0AB8-9614-4A0D-8B3C-4FAC5377E3D8}" dt="2020-12-24T10:10:19.677" v="790" actId="20577"/>
          <ac:graphicFrameMkLst>
            <pc:docMk/>
            <pc:sldMk cId="1087673502" sldId="258"/>
            <ac:graphicFrameMk id="3" creationId="{00000000-0000-0000-0000-000000000000}"/>
          </ac:graphicFrameMkLst>
        </pc:graphicFrameChg>
      </pc:sldChg>
      <pc:sldChg chg="modSp mod">
        <pc:chgData name="Kono Taro" userId="2bd8bee51ed1995f" providerId="LiveId" clId="{510F0AB8-9614-4A0D-8B3C-4FAC5377E3D8}" dt="2020-12-24T06:41:41.389" v="213" actId="20577"/>
        <pc:sldMkLst>
          <pc:docMk/>
          <pc:sldMk cId="3884252132" sldId="259"/>
        </pc:sldMkLst>
        <pc:spChg chg="mod">
          <ac:chgData name="Kono Taro" userId="2bd8bee51ed1995f" providerId="LiveId" clId="{510F0AB8-9614-4A0D-8B3C-4FAC5377E3D8}" dt="2020-12-24T06:37:58.529" v="137" actId="20577"/>
          <ac:spMkLst>
            <pc:docMk/>
            <pc:sldMk cId="3884252132" sldId="259"/>
            <ac:spMk id="3" creationId="{00000000-0000-0000-0000-000000000000}"/>
          </ac:spMkLst>
        </pc:spChg>
        <pc:spChg chg="mod">
          <ac:chgData name="Kono Taro" userId="2bd8bee51ed1995f" providerId="LiveId" clId="{510F0AB8-9614-4A0D-8B3C-4FAC5377E3D8}" dt="2020-12-24T06:41:41.389" v="213" actId="20577"/>
          <ac:spMkLst>
            <pc:docMk/>
            <pc:sldMk cId="3884252132" sldId="259"/>
            <ac:spMk id="12" creationId="{00000000-0000-0000-0000-000000000000}"/>
          </ac:spMkLst>
        </pc:spChg>
      </pc:sldChg>
      <pc:sldChg chg="addSp delSp modSp mod">
        <pc:chgData name="Kono Taro" userId="2bd8bee51ed1995f" providerId="LiveId" clId="{510F0AB8-9614-4A0D-8B3C-4FAC5377E3D8}" dt="2020-12-24T07:06:21.956" v="670"/>
        <pc:sldMkLst>
          <pc:docMk/>
          <pc:sldMk cId="2656389385" sldId="260"/>
        </pc:sldMkLst>
        <pc:spChg chg="del mod">
          <ac:chgData name="Kono Taro" userId="2bd8bee51ed1995f" providerId="LiveId" clId="{510F0AB8-9614-4A0D-8B3C-4FAC5377E3D8}" dt="2020-12-24T06:39:34.342" v="158" actId="478"/>
          <ac:spMkLst>
            <pc:docMk/>
            <pc:sldMk cId="2656389385" sldId="260"/>
            <ac:spMk id="2" creationId="{00000000-0000-0000-0000-000000000000}"/>
          </ac:spMkLst>
        </pc:spChg>
        <pc:spChg chg="del">
          <ac:chgData name="Kono Taro" userId="2bd8bee51ed1995f" providerId="LiveId" clId="{510F0AB8-9614-4A0D-8B3C-4FAC5377E3D8}" dt="2020-12-24T06:39:34.342" v="158" actId="478"/>
          <ac:spMkLst>
            <pc:docMk/>
            <pc:sldMk cId="2656389385" sldId="260"/>
            <ac:spMk id="3" creationId="{00000000-0000-0000-0000-000000000000}"/>
          </ac:spMkLst>
        </pc:spChg>
        <pc:spChg chg="del">
          <ac:chgData name="Kono Taro" userId="2bd8bee51ed1995f" providerId="LiveId" clId="{510F0AB8-9614-4A0D-8B3C-4FAC5377E3D8}" dt="2020-12-24T06:38:58.290" v="149" actId="478"/>
          <ac:spMkLst>
            <pc:docMk/>
            <pc:sldMk cId="2656389385" sldId="260"/>
            <ac:spMk id="4" creationId="{00000000-0000-0000-0000-000000000000}"/>
          </ac:spMkLst>
        </pc:spChg>
        <pc:spChg chg="del">
          <ac:chgData name="Kono Taro" userId="2bd8bee51ed1995f" providerId="LiveId" clId="{510F0AB8-9614-4A0D-8B3C-4FAC5377E3D8}" dt="2020-12-24T06:38:30.451" v="138" actId="478"/>
          <ac:spMkLst>
            <pc:docMk/>
            <pc:sldMk cId="2656389385" sldId="260"/>
            <ac:spMk id="9" creationId="{00000000-0000-0000-0000-000000000000}"/>
          </ac:spMkLst>
        </pc:spChg>
        <pc:spChg chg="del">
          <ac:chgData name="Kono Taro" userId="2bd8bee51ed1995f" providerId="LiveId" clId="{510F0AB8-9614-4A0D-8B3C-4FAC5377E3D8}" dt="2020-12-24T06:38:30.451" v="138" actId="478"/>
          <ac:spMkLst>
            <pc:docMk/>
            <pc:sldMk cId="2656389385" sldId="260"/>
            <ac:spMk id="13" creationId="{00000000-0000-0000-0000-000000000000}"/>
          </ac:spMkLst>
        </pc:spChg>
        <pc:spChg chg="del">
          <ac:chgData name="Kono Taro" userId="2bd8bee51ed1995f" providerId="LiveId" clId="{510F0AB8-9614-4A0D-8B3C-4FAC5377E3D8}" dt="2020-12-24T06:38:30.451" v="138" actId="478"/>
          <ac:spMkLst>
            <pc:docMk/>
            <pc:sldMk cId="2656389385" sldId="260"/>
            <ac:spMk id="15" creationId="{00000000-0000-0000-0000-000000000000}"/>
          </ac:spMkLst>
        </pc:spChg>
        <pc:spChg chg="del">
          <ac:chgData name="Kono Taro" userId="2bd8bee51ed1995f" providerId="LiveId" clId="{510F0AB8-9614-4A0D-8B3C-4FAC5377E3D8}" dt="2020-12-24T06:38:30.451" v="138" actId="478"/>
          <ac:spMkLst>
            <pc:docMk/>
            <pc:sldMk cId="2656389385" sldId="260"/>
            <ac:spMk id="16" creationId="{00000000-0000-0000-0000-000000000000}"/>
          </ac:spMkLst>
        </pc:spChg>
        <pc:spChg chg="del">
          <ac:chgData name="Kono Taro" userId="2bd8bee51ed1995f" providerId="LiveId" clId="{510F0AB8-9614-4A0D-8B3C-4FAC5377E3D8}" dt="2020-12-24T06:38:52.510" v="147" actId="478"/>
          <ac:spMkLst>
            <pc:docMk/>
            <pc:sldMk cId="2656389385" sldId="260"/>
            <ac:spMk id="17" creationId="{00000000-0000-0000-0000-000000000000}"/>
          </ac:spMkLst>
        </pc:spChg>
        <pc:spChg chg="del">
          <ac:chgData name="Kono Taro" userId="2bd8bee51ed1995f" providerId="LiveId" clId="{510F0AB8-9614-4A0D-8B3C-4FAC5377E3D8}" dt="2020-12-24T06:38:30.451" v="138" actId="478"/>
          <ac:spMkLst>
            <pc:docMk/>
            <pc:sldMk cId="2656389385" sldId="260"/>
            <ac:spMk id="18" creationId="{00000000-0000-0000-0000-000000000000}"/>
          </ac:spMkLst>
        </pc:spChg>
        <pc:spChg chg="del">
          <ac:chgData name="Kono Taro" userId="2bd8bee51ed1995f" providerId="LiveId" clId="{510F0AB8-9614-4A0D-8B3C-4FAC5377E3D8}" dt="2020-12-24T06:38:30.451" v="138" actId="478"/>
          <ac:spMkLst>
            <pc:docMk/>
            <pc:sldMk cId="2656389385" sldId="260"/>
            <ac:spMk id="19" creationId="{00000000-0000-0000-0000-000000000000}"/>
          </ac:spMkLst>
        </pc:spChg>
        <pc:spChg chg="del">
          <ac:chgData name="Kono Taro" userId="2bd8bee51ed1995f" providerId="LiveId" clId="{510F0AB8-9614-4A0D-8B3C-4FAC5377E3D8}" dt="2020-12-24T06:38:30.451" v="138" actId="478"/>
          <ac:spMkLst>
            <pc:docMk/>
            <pc:sldMk cId="2656389385" sldId="260"/>
            <ac:spMk id="20" creationId="{00000000-0000-0000-0000-000000000000}"/>
          </ac:spMkLst>
        </pc:spChg>
        <pc:spChg chg="del">
          <ac:chgData name="Kono Taro" userId="2bd8bee51ed1995f" providerId="LiveId" clId="{510F0AB8-9614-4A0D-8B3C-4FAC5377E3D8}" dt="2020-12-24T06:38:30.451" v="138" actId="478"/>
          <ac:spMkLst>
            <pc:docMk/>
            <pc:sldMk cId="2656389385" sldId="260"/>
            <ac:spMk id="21" creationId="{00000000-0000-0000-0000-000000000000}"/>
          </ac:spMkLst>
        </pc:spChg>
        <pc:spChg chg="del">
          <ac:chgData name="Kono Taro" userId="2bd8bee51ed1995f" providerId="LiveId" clId="{510F0AB8-9614-4A0D-8B3C-4FAC5377E3D8}" dt="2020-12-24T06:38:30.451" v="138" actId="478"/>
          <ac:spMkLst>
            <pc:docMk/>
            <pc:sldMk cId="2656389385" sldId="260"/>
            <ac:spMk id="22" creationId="{00000000-0000-0000-0000-000000000000}"/>
          </ac:spMkLst>
        </pc:spChg>
        <pc:spChg chg="del">
          <ac:chgData name="Kono Taro" userId="2bd8bee51ed1995f" providerId="LiveId" clId="{510F0AB8-9614-4A0D-8B3C-4FAC5377E3D8}" dt="2020-12-24T06:38:30.451" v="138" actId="478"/>
          <ac:spMkLst>
            <pc:docMk/>
            <pc:sldMk cId="2656389385" sldId="260"/>
            <ac:spMk id="23" creationId="{00000000-0000-0000-0000-000000000000}"/>
          </ac:spMkLst>
        </pc:spChg>
        <pc:spChg chg="del">
          <ac:chgData name="Kono Taro" userId="2bd8bee51ed1995f" providerId="LiveId" clId="{510F0AB8-9614-4A0D-8B3C-4FAC5377E3D8}" dt="2020-12-24T06:38:50.222" v="146" actId="478"/>
          <ac:spMkLst>
            <pc:docMk/>
            <pc:sldMk cId="2656389385" sldId="260"/>
            <ac:spMk id="24" creationId="{00000000-0000-0000-0000-000000000000}"/>
          </ac:spMkLst>
        </pc:spChg>
        <pc:spChg chg="del">
          <ac:chgData name="Kono Taro" userId="2bd8bee51ed1995f" providerId="LiveId" clId="{510F0AB8-9614-4A0D-8B3C-4FAC5377E3D8}" dt="2020-12-24T06:39:34.342" v="158" actId="478"/>
          <ac:spMkLst>
            <pc:docMk/>
            <pc:sldMk cId="2656389385" sldId="260"/>
            <ac:spMk id="25" creationId="{00000000-0000-0000-0000-000000000000}"/>
          </ac:spMkLst>
        </pc:spChg>
        <pc:spChg chg="del">
          <ac:chgData name="Kono Taro" userId="2bd8bee51ed1995f" providerId="LiveId" clId="{510F0AB8-9614-4A0D-8B3C-4FAC5377E3D8}" dt="2020-12-24T06:39:34.342" v="158" actId="478"/>
          <ac:spMkLst>
            <pc:docMk/>
            <pc:sldMk cId="2656389385" sldId="260"/>
            <ac:spMk id="26" creationId="{00000000-0000-0000-0000-000000000000}"/>
          </ac:spMkLst>
        </pc:spChg>
        <pc:spChg chg="del">
          <ac:chgData name="Kono Taro" userId="2bd8bee51ed1995f" providerId="LiveId" clId="{510F0AB8-9614-4A0D-8B3C-4FAC5377E3D8}" dt="2020-12-24T06:38:56.021" v="148" actId="478"/>
          <ac:spMkLst>
            <pc:docMk/>
            <pc:sldMk cId="2656389385" sldId="260"/>
            <ac:spMk id="27" creationId="{00000000-0000-0000-0000-000000000000}"/>
          </ac:spMkLst>
        </pc:spChg>
        <pc:spChg chg="del">
          <ac:chgData name="Kono Taro" userId="2bd8bee51ed1995f" providerId="LiveId" clId="{510F0AB8-9614-4A0D-8B3C-4FAC5377E3D8}" dt="2020-12-24T06:38:30.451" v="138" actId="478"/>
          <ac:spMkLst>
            <pc:docMk/>
            <pc:sldMk cId="2656389385" sldId="260"/>
            <ac:spMk id="28" creationId="{00000000-0000-0000-0000-000000000000}"/>
          </ac:spMkLst>
        </pc:spChg>
        <pc:spChg chg="add mod">
          <ac:chgData name="Kono Taro" userId="2bd8bee51ed1995f" providerId="LiveId" clId="{510F0AB8-9614-4A0D-8B3C-4FAC5377E3D8}" dt="2020-12-24T06:39:48.202" v="163" actId="14100"/>
          <ac:spMkLst>
            <pc:docMk/>
            <pc:sldMk cId="2656389385" sldId="260"/>
            <ac:spMk id="29" creationId="{1FB133A1-DD80-4D13-8EEE-4D16EA7C55A8}"/>
          </ac:spMkLst>
        </pc:spChg>
        <pc:spChg chg="add mod">
          <ac:chgData name="Kono Taro" userId="2bd8bee51ed1995f" providerId="LiveId" clId="{510F0AB8-9614-4A0D-8B3C-4FAC5377E3D8}" dt="2020-12-24T06:55:56.019" v="411" actId="21"/>
          <ac:spMkLst>
            <pc:docMk/>
            <pc:sldMk cId="2656389385" sldId="260"/>
            <ac:spMk id="30" creationId="{79FA4186-42A6-4761-B3FD-EE9E0C2D0C12}"/>
          </ac:spMkLst>
        </pc:spChg>
        <pc:spChg chg="add mod">
          <ac:chgData name="Kono Taro" userId="2bd8bee51ed1995f" providerId="LiveId" clId="{510F0AB8-9614-4A0D-8B3C-4FAC5377E3D8}" dt="2020-12-24T06:56:18.760" v="420" actId="207"/>
          <ac:spMkLst>
            <pc:docMk/>
            <pc:sldMk cId="2656389385" sldId="260"/>
            <ac:spMk id="31" creationId="{0F076592-A4CA-4ED9-BC5C-F6B8C79309CA}"/>
          </ac:spMkLst>
        </pc:spChg>
        <pc:spChg chg="add mod">
          <ac:chgData name="Kono Taro" userId="2bd8bee51ed1995f" providerId="LiveId" clId="{510F0AB8-9614-4A0D-8B3C-4FAC5377E3D8}" dt="2020-12-24T06:56:14.405" v="419" actId="14100"/>
          <ac:spMkLst>
            <pc:docMk/>
            <pc:sldMk cId="2656389385" sldId="260"/>
            <ac:spMk id="32" creationId="{5323DA9B-8446-4027-8316-A96C98D2E855}"/>
          </ac:spMkLst>
        </pc:spChg>
        <pc:spChg chg="add mod">
          <ac:chgData name="Kono Taro" userId="2bd8bee51ed1995f" providerId="LiveId" clId="{510F0AB8-9614-4A0D-8B3C-4FAC5377E3D8}" dt="2020-12-24T06:40:15.985" v="181" actId="1076"/>
          <ac:spMkLst>
            <pc:docMk/>
            <pc:sldMk cId="2656389385" sldId="260"/>
            <ac:spMk id="33" creationId="{1A17D9B3-5F1D-42AB-952E-23DB587C8BD5}"/>
          </ac:spMkLst>
        </pc:spChg>
        <pc:spChg chg="add mod">
          <ac:chgData name="Kono Taro" userId="2bd8bee51ed1995f" providerId="LiveId" clId="{510F0AB8-9614-4A0D-8B3C-4FAC5377E3D8}" dt="2020-12-24T06:40:26.260" v="204" actId="20577"/>
          <ac:spMkLst>
            <pc:docMk/>
            <pc:sldMk cId="2656389385" sldId="260"/>
            <ac:spMk id="34" creationId="{66E6BB87-CE9F-44E5-8DBF-42850FFFAB8C}"/>
          </ac:spMkLst>
        </pc:spChg>
        <pc:spChg chg="add mod">
          <ac:chgData name="Kono Taro" userId="2bd8bee51ed1995f" providerId="LiveId" clId="{510F0AB8-9614-4A0D-8B3C-4FAC5377E3D8}" dt="2020-12-24T07:06:21.956" v="670"/>
          <ac:spMkLst>
            <pc:docMk/>
            <pc:sldMk cId="2656389385" sldId="260"/>
            <ac:spMk id="35" creationId="{1F1FB2AE-737E-4C36-99F9-A98299610F97}"/>
          </ac:spMkLst>
        </pc:spChg>
        <pc:spChg chg="add mod">
          <ac:chgData name="Kono Taro" userId="2bd8bee51ed1995f" providerId="LiveId" clId="{510F0AB8-9614-4A0D-8B3C-4FAC5377E3D8}" dt="2020-12-24T07:06:10.245" v="667" actId="14100"/>
          <ac:spMkLst>
            <pc:docMk/>
            <pc:sldMk cId="2656389385" sldId="260"/>
            <ac:spMk id="36" creationId="{BA205181-176A-4D0D-BC2C-047D8EAF10E5}"/>
          </ac:spMkLst>
        </pc:spChg>
      </pc:sldChg>
      <pc:sldChg chg="del">
        <pc:chgData name="Kono Taro" userId="2bd8bee51ed1995f" providerId="LiveId" clId="{510F0AB8-9614-4A0D-8B3C-4FAC5377E3D8}" dt="2020-12-24T06:40:55.932" v="205" actId="47"/>
        <pc:sldMkLst>
          <pc:docMk/>
          <pc:sldMk cId="2811931654" sldId="261"/>
        </pc:sldMkLst>
      </pc:sldChg>
      <pc:sldChg chg="addSp delSp modSp mod">
        <pc:chgData name="Kono Taro" userId="2bd8bee51ed1995f" providerId="LiveId" clId="{510F0AB8-9614-4A0D-8B3C-4FAC5377E3D8}" dt="2020-12-24T10:07:57.716" v="727" actId="20577"/>
        <pc:sldMkLst>
          <pc:docMk/>
          <pc:sldMk cId="2668069587" sldId="262"/>
        </pc:sldMkLst>
        <pc:spChg chg="mod">
          <ac:chgData name="Kono Taro" userId="2bd8bee51ed1995f" providerId="LiveId" clId="{510F0AB8-9614-4A0D-8B3C-4FAC5377E3D8}" dt="2020-12-24T06:42:57.723" v="249" actId="20577"/>
          <ac:spMkLst>
            <pc:docMk/>
            <pc:sldMk cId="2668069587" sldId="262"/>
            <ac:spMk id="3" creationId="{00000000-0000-0000-0000-000000000000}"/>
          </ac:spMkLst>
        </pc:spChg>
        <pc:spChg chg="del">
          <ac:chgData name="Kono Taro" userId="2bd8bee51ed1995f" providerId="LiveId" clId="{510F0AB8-9614-4A0D-8B3C-4FAC5377E3D8}" dt="2020-12-24T06:41:15.244" v="207" actId="478"/>
          <ac:spMkLst>
            <pc:docMk/>
            <pc:sldMk cId="2668069587" sldId="262"/>
            <ac:spMk id="7" creationId="{00000000-0000-0000-0000-000000000000}"/>
          </ac:spMkLst>
        </pc:spChg>
        <pc:spChg chg="del">
          <ac:chgData name="Kono Taro" userId="2bd8bee51ed1995f" providerId="LiveId" clId="{510F0AB8-9614-4A0D-8B3C-4FAC5377E3D8}" dt="2020-12-24T06:41:15.244" v="207" actId="478"/>
          <ac:spMkLst>
            <pc:docMk/>
            <pc:sldMk cId="2668069587" sldId="262"/>
            <ac:spMk id="8" creationId="{00000000-0000-0000-0000-000000000000}"/>
          </ac:spMkLst>
        </pc:spChg>
        <pc:spChg chg="del mod">
          <ac:chgData name="Kono Taro" userId="2bd8bee51ed1995f" providerId="LiveId" clId="{510F0AB8-9614-4A0D-8B3C-4FAC5377E3D8}" dt="2020-12-24T06:42:14.560" v="219" actId="478"/>
          <ac:spMkLst>
            <pc:docMk/>
            <pc:sldMk cId="2668069587" sldId="262"/>
            <ac:spMk id="9" creationId="{00000000-0000-0000-0000-000000000000}"/>
          </ac:spMkLst>
        </pc:spChg>
        <pc:spChg chg="del mod">
          <ac:chgData name="Kono Taro" userId="2bd8bee51ed1995f" providerId="LiveId" clId="{510F0AB8-9614-4A0D-8B3C-4FAC5377E3D8}" dt="2020-12-24T06:42:14.560" v="219" actId="478"/>
          <ac:spMkLst>
            <pc:docMk/>
            <pc:sldMk cId="2668069587" sldId="262"/>
            <ac:spMk id="10" creationId="{00000000-0000-0000-0000-000000000000}"/>
          </ac:spMkLst>
        </pc:spChg>
        <pc:spChg chg="mod">
          <ac:chgData name="Kono Taro" userId="2bd8bee51ed1995f" providerId="LiveId" clId="{510F0AB8-9614-4A0D-8B3C-4FAC5377E3D8}" dt="2020-12-24T10:07:22.154" v="688" actId="20577"/>
          <ac:spMkLst>
            <pc:docMk/>
            <pc:sldMk cId="2668069587" sldId="262"/>
            <ac:spMk id="12" creationId="{00000000-0000-0000-0000-000000000000}"/>
          </ac:spMkLst>
        </pc:spChg>
        <pc:spChg chg="mod">
          <ac:chgData name="Kono Taro" userId="2bd8bee51ed1995f" providerId="LiveId" clId="{510F0AB8-9614-4A0D-8B3C-4FAC5377E3D8}" dt="2020-12-24T10:07:43.261" v="708" actId="1076"/>
          <ac:spMkLst>
            <pc:docMk/>
            <pc:sldMk cId="2668069587" sldId="262"/>
            <ac:spMk id="13" creationId="{00000000-0000-0000-0000-000000000000}"/>
          </ac:spMkLst>
        </pc:spChg>
        <pc:spChg chg="mod">
          <ac:chgData name="Kono Taro" userId="2bd8bee51ed1995f" providerId="LiveId" clId="{510F0AB8-9614-4A0D-8B3C-4FAC5377E3D8}" dt="2020-12-24T10:07:57.716" v="727" actId="20577"/>
          <ac:spMkLst>
            <pc:docMk/>
            <pc:sldMk cId="2668069587" sldId="262"/>
            <ac:spMk id="14" creationId="{00000000-0000-0000-0000-000000000000}"/>
          </ac:spMkLst>
        </pc:spChg>
        <pc:spChg chg="del">
          <ac:chgData name="Kono Taro" userId="2bd8bee51ed1995f" providerId="LiveId" clId="{510F0AB8-9614-4A0D-8B3C-4FAC5377E3D8}" dt="2020-12-24T06:41:15.244" v="207" actId="478"/>
          <ac:spMkLst>
            <pc:docMk/>
            <pc:sldMk cId="2668069587" sldId="262"/>
            <ac:spMk id="15" creationId="{00000000-0000-0000-0000-000000000000}"/>
          </ac:spMkLst>
        </pc:spChg>
        <pc:spChg chg="del">
          <ac:chgData name="Kono Taro" userId="2bd8bee51ed1995f" providerId="LiveId" clId="{510F0AB8-9614-4A0D-8B3C-4FAC5377E3D8}" dt="2020-12-24T06:41:15.244" v="207" actId="478"/>
          <ac:spMkLst>
            <pc:docMk/>
            <pc:sldMk cId="2668069587" sldId="262"/>
            <ac:spMk id="16" creationId="{00000000-0000-0000-0000-000000000000}"/>
          </ac:spMkLst>
        </pc:spChg>
        <pc:spChg chg="mod">
          <ac:chgData name="Kono Taro" userId="2bd8bee51ed1995f" providerId="LiveId" clId="{510F0AB8-9614-4A0D-8B3C-4FAC5377E3D8}" dt="2020-12-24T06:43:02.011" v="258" actId="20577"/>
          <ac:spMkLst>
            <pc:docMk/>
            <pc:sldMk cId="2668069587" sldId="262"/>
            <ac:spMk id="19" creationId="{00000000-0000-0000-0000-000000000000}"/>
          </ac:spMkLst>
        </pc:spChg>
        <pc:spChg chg="mod">
          <ac:chgData name="Kono Taro" userId="2bd8bee51ed1995f" providerId="LiveId" clId="{510F0AB8-9614-4A0D-8B3C-4FAC5377E3D8}" dt="2020-12-24T06:43:19.646" v="277" actId="14100"/>
          <ac:spMkLst>
            <pc:docMk/>
            <pc:sldMk cId="2668069587" sldId="262"/>
            <ac:spMk id="20" creationId="{00000000-0000-0000-0000-000000000000}"/>
          </ac:spMkLst>
        </pc:spChg>
        <pc:spChg chg="mod">
          <ac:chgData name="Kono Taro" userId="2bd8bee51ed1995f" providerId="LiveId" clId="{510F0AB8-9614-4A0D-8B3C-4FAC5377E3D8}" dt="2020-12-24T06:43:23.894" v="278" actId="14100"/>
          <ac:spMkLst>
            <pc:docMk/>
            <pc:sldMk cId="2668069587" sldId="262"/>
            <ac:spMk id="24" creationId="{00000000-0000-0000-0000-000000000000}"/>
          </ac:spMkLst>
        </pc:spChg>
        <pc:spChg chg="add mod">
          <ac:chgData name="Kono Taro" userId="2bd8bee51ed1995f" providerId="LiveId" clId="{510F0AB8-9614-4A0D-8B3C-4FAC5377E3D8}" dt="2020-12-24T06:42:38.539" v="234" actId="20577"/>
          <ac:spMkLst>
            <pc:docMk/>
            <pc:sldMk cId="2668069587" sldId="262"/>
            <ac:spMk id="25" creationId="{7B0CD2E4-9FBE-4299-9B55-B50E15A10FCA}"/>
          </ac:spMkLst>
        </pc:spChg>
        <pc:spChg chg="add mod">
          <ac:chgData name="Kono Taro" userId="2bd8bee51ed1995f" providerId="LiveId" clId="{510F0AB8-9614-4A0D-8B3C-4FAC5377E3D8}" dt="2020-12-24T06:42:43.793" v="240" actId="20577"/>
          <ac:spMkLst>
            <pc:docMk/>
            <pc:sldMk cId="2668069587" sldId="262"/>
            <ac:spMk id="26" creationId="{742BE265-40F8-47EE-A364-2AEDE8F57981}"/>
          </ac:spMkLst>
        </pc:spChg>
      </pc:sldChg>
      <pc:sldChg chg="del">
        <pc:chgData name="Kono Taro" userId="2bd8bee51ed1995f" providerId="LiveId" clId="{510F0AB8-9614-4A0D-8B3C-4FAC5377E3D8}" dt="2020-12-24T06:41:02.938" v="206" actId="47"/>
        <pc:sldMkLst>
          <pc:docMk/>
          <pc:sldMk cId="3941227740" sldId="263"/>
        </pc:sldMkLst>
      </pc:sldChg>
      <pc:sldChg chg="del">
        <pc:chgData name="Kono Taro" userId="2bd8bee51ed1995f" providerId="LiveId" clId="{510F0AB8-9614-4A0D-8B3C-4FAC5377E3D8}" dt="2020-12-24T06:41:02.938" v="206" actId="47"/>
        <pc:sldMkLst>
          <pc:docMk/>
          <pc:sldMk cId="3969826250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233C6-B421-477D-931B-28F00D9EA20E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E285F-16AB-4F08-ACD9-6194430B0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797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E285F-16AB-4F08-ACD9-6194430B0FC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430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093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82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59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50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615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677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81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88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34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17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9FD9B-C872-4916-9854-269389DD4B5E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45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日本形成外科学会</a:t>
            </a:r>
            <a:br>
              <a:rPr kumimoji="1" lang="en-US" altLang="ja-JP" dirty="0"/>
            </a:br>
            <a:r>
              <a:rPr kumimoji="1" lang="ja-JP" altLang="en-US" dirty="0"/>
              <a:t>　</a:t>
            </a:r>
            <a:r>
              <a:rPr kumimoji="1" lang="ja-JP" altLang="en-US" sz="3600" dirty="0"/>
              <a:t>レーザー</a:t>
            </a:r>
            <a:r>
              <a:rPr lang="ja-JP" altLang="en-US" sz="3600" dirty="0"/>
              <a:t>分野指導医　症例記録用紙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36123" y="2060848"/>
            <a:ext cx="7704856" cy="4392488"/>
          </a:xfrm>
          <a:ln>
            <a:noFill/>
          </a:ln>
        </p:spPr>
        <p:txBody>
          <a:bodyPr>
            <a:normAutofit fontScale="70000" lnSpcReduction="20000"/>
          </a:bodyPr>
          <a:lstStyle/>
          <a:p>
            <a:pPr algn="l"/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l"/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l"/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000" b="1" dirty="0">
                <a:solidFill>
                  <a:schemeClr val="tx1"/>
                </a:solidFill>
              </a:rPr>
              <a:t>申請者氏名</a:t>
            </a:r>
            <a:r>
              <a:rPr kumimoji="1" lang="ja-JP" altLang="en-US" sz="2400" dirty="0">
                <a:solidFill>
                  <a:schemeClr val="tx1"/>
                </a:solidFill>
              </a:rPr>
              <a:t>　</a:t>
            </a:r>
            <a:r>
              <a:rPr kumimoji="1" lang="ja-JP" altLang="en-US" sz="2400" u="sng" dirty="0">
                <a:solidFill>
                  <a:schemeClr val="tx1"/>
                </a:solidFill>
              </a:rPr>
              <a:t>　　　　　　　　　　</a:t>
            </a:r>
            <a:r>
              <a:rPr kumimoji="1" lang="ja-JP" altLang="en-US" sz="2400" dirty="0">
                <a:solidFill>
                  <a:schemeClr val="tx1"/>
                </a:solidFill>
              </a:rPr>
              <a:t>　</a:t>
            </a:r>
            <a:r>
              <a:rPr kumimoji="1" lang="ja-JP" altLang="en-US" sz="2400" u="sng" dirty="0">
                <a:solidFill>
                  <a:schemeClr val="tx1"/>
                </a:solidFill>
              </a:rPr>
              <a:t>　</a:t>
            </a:r>
            <a:endParaRPr kumimoji="1" lang="en-US" altLang="ja-JP" sz="2400" u="sng" dirty="0">
              <a:solidFill>
                <a:schemeClr val="tx1"/>
              </a:solidFill>
            </a:endParaRPr>
          </a:p>
          <a:p>
            <a:pPr algn="l"/>
            <a:endParaRPr kumimoji="1" lang="en-US" altLang="ja-JP" sz="2400" dirty="0">
              <a:solidFill>
                <a:schemeClr val="tx1"/>
              </a:solidFill>
            </a:endParaRPr>
          </a:p>
          <a:p>
            <a:pPr algn="l"/>
            <a:endParaRPr kumimoji="1" lang="en-US" altLang="ja-JP" sz="2400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b="1" dirty="0">
                <a:solidFill>
                  <a:schemeClr val="tx1"/>
                </a:solidFill>
              </a:rPr>
              <a:t>所属名</a:t>
            </a:r>
            <a:r>
              <a:rPr lang="ja-JP" altLang="en-US" sz="3100" b="1" dirty="0">
                <a:solidFill>
                  <a:schemeClr val="tx1"/>
                </a:solidFill>
              </a:rPr>
              <a:t>　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 algn="l"/>
            <a:endParaRPr kumimoji="1" lang="en-US" altLang="ja-JP" sz="2400" dirty="0">
              <a:solidFill>
                <a:schemeClr val="tx1"/>
              </a:solidFill>
            </a:endParaRPr>
          </a:p>
          <a:p>
            <a:pPr algn="l"/>
            <a:endParaRPr lang="en-US" altLang="ja-JP" sz="20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b="1" dirty="0">
                <a:solidFill>
                  <a:schemeClr val="tx1"/>
                </a:solidFill>
              </a:rPr>
              <a:t>医籍登録番号　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 algn="l"/>
            <a:endParaRPr kumimoji="1" lang="en-US" altLang="ja-JP" sz="2400" dirty="0">
              <a:solidFill>
                <a:schemeClr val="tx1"/>
              </a:solidFill>
            </a:endParaRPr>
          </a:p>
          <a:p>
            <a:pPr algn="l"/>
            <a:endParaRPr lang="en-US" altLang="ja-JP" sz="20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b="1" dirty="0">
                <a:solidFill>
                  <a:schemeClr val="tx1"/>
                </a:solidFill>
              </a:rPr>
              <a:t>日本形成外科学会専門医番号</a:t>
            </a:r>
            <a:r>
              <a:rPr lang="ja-JP" altLang="en-US" sz="2400" b="1" u="sng" dirty="0">
                <a:solidFill>
                  <a:schemeClr val="tx1"/>
                </a:solidFill>
              </a:rPr>
              <a:t>　</a:t>
            </a:r>
            <a:endParaRPr lang="en-US" altLang="ja-JP" sz="2400" b="1" u="sng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1800" dirty="0">
                <a:solidFill>
                  <a:schemeClr val="tx1"/>
                </a:solidFill>
              </a:rPr>
              <a:t>（機構認定形成外科領域専門医番号）</a:t>
            </a:r>
            <a:endParaRPr kumimoji="1" lang="en-US" altLang="ja-JP" sz="1800" dirty="0">
              <a:solidFill>
                <a:schemeClr val="tx1"/>
              </a:solidFill>
            </a:endParaRPr>
          </a:p>
          <a:p>
            <a:pPr algn="l"/>
            <a:endParaRPr lang="en-US" altLang="ja-JP" sz="1800" dirty="0">
              <a:solidFill>
                <a:schemeClr val="tx1"/>
              </a:solidFill>
            </a:endParaRPr>
          </a:p>
          <a:p>
            <a:endParaRPr lang="ja-JP" altLang="en-US" sz="1900" dirty="0">
              <a:solidFill>
                <a:schemeClr val="tx1"/>
              </a:solidFill>
            </a:endParaRPr>
          </a:p>
          <a:p>
            <a:r>
              <a:rPr lang="ja-JP" altLang="en-US" sz="1900" dirty="0">
                <a:solidFill>
                  <a:schemeClr val="tx1"/>
                </a:solidFill>
              </a:rPr>
              <a:t> パワーポイントでファイル設定</a:t>
            </a:r>
            <a:r>
              <a:rPr lang="en-US" altLang="ja-JP" sz="1900" dirty="0">
                <a:solidFill>
                  <a:schemeClr val="tx1"/>
                </a:solidFill>
              </a:rPr>
              <a:t>&gt;</a:t>
            </a:r>
            <a:r>
              <a:rPr lang="ja-JP" altLang="en-US" sz="1900" dirty="0">
                <a:solidFill>
                  <a:schemeClr val="tx1"/>
                </a:solidFill>
              </a:rPr>
              <a:t>ページ設定</a:t>
            </a:r>
            <a:r>
              <a:rPr lang="en-US" altLang="ja-JP" sz="1900" dirty="0">
                <a:solidFill>
                  <a:schemeClr val="tx1"/>
                </a:solidFill>
              </a:rPr>
              <a:t>&gt;</a:t>
            </a:r>
            <a:r>
              <a:rPr lang="ja-JP" altLang="en-US" sz="1900" dirty="0">
                <a:solidFill>
                  <a:schemeClr val="tx1"/>
                </a:solidFill>
              </a:rPr>
              <a:t>画面にあわせる</a:t>
            </a:r>
            <a:r>
              <a:rPr lang="en-US" altLang="ja-JP" sz="1900" dirty="0">
                <a:solidFill>
                  <a:schemeClr val="tx1"/>
                </a:solidFill>
              </a:rPr>
              <a:t>(4:3) </a:t>
            </a:r>
            <a:r>
              <a:rPr lang="ja-JP" altLang="en-US" sz="1900" dirty="0">
                <a:solidFill>
                  <a:schemeClr val="tx1"/>
                </a:solidFill>
              </a:rPr>
              <a:t>で設定して下さい</a:t>
            </a:r>
          </a:p>
          <a:p>
            <a:r>
              <a:rPr lang="ja-JP" altLang="en-US" sz="1900" dirty="0">
                <a:solidFill>
                  <a:schemeClr val="tx1"/>
                </a:solidFill>
              </a:rPr>
              <a:t>フォントは</a:t>
            </a:r>
            <a:r>
              <a:rPr lang="en-US" altLang="ja-JP" sz="1900" dirty="0">
                <a:solidFill>
                  <a:schemeClr val="tx1"/>
                </a:solidFill>
              </a:rPr>
              <a:t>MS</a:t>
            </a:r>
            <a:r>
              <a:rPr lang="ja-JP" altLang="en-US" sz="1900" dirty="0">
                <a:solidFill>
                  <a:schemeClr val="tx1"/>
                </a:solidFill>
              </a:rPr>
              <a:t>ゴシック、</a:t>
            </a:r>
            <a:r>
              <a:rPr lang="en-US" altLang="ja-JP" sz="1900" dirty="0">
                <a:solidFill>
                  <a:schemeClr val="tx1"/>
                </a:solidFill>
              </a:rPr>
              <a:t>MSP</a:t>
            </a:r>
            <a:r>
              <a:rPr lang="ja-JP" altLang="en-US" sz="1900" dirty="0">
                <a:solidFill>
                  <a:schemeClr val="tx1"/>
                </a:solidFill>
              </a:rPr>
              <a:t>ゴシック、</a:t>
            </a:r>
            <a:r>
              <a:rPr lang="en-US" altLang="ja-JP" sz="1900" dirty="0">
                <a:solidFill>
                  <a:schemeClr val="tx1"/>
                </a:solidFill>
              </a:rPr>
              <a:t>MS</a:t>
            </a:r>
            <a:r>
              <a:rPr lang="ja-JP" altLang="en-US" sz="1900" dirty="0">
                <a:solidFill>
                  <a:schemeClr val="tx1"/>
                </a:solidFill>
              </a:rPr>
              <a:t>明朝、</a:t>
            </a:r>
            <a:r>
              <a:rPr lang="en-US" altLang="ja-JP" sz="1900" dirty="0">
                <a:solidFill>
                  <a:schemeClr val="tx1"/>
                </a:solidFill>
              </a:rPr>
              <a:t>MSP</a:t>
            </a:r>
            <a:r>
              <a:rPr lang="ja-JP" altLang="en-US" sz="1900" dirty="0">
                <a:solidFill>
                  <a:schemeClr val="tx1"/>
                </a:solidFill>
              </a:rPr>
              <a:t>明朝、</a:t>
            </a:r>
            <a:r>
              <a:rPr lang="en-US" altLang="ja-JP" sz="1900" dirty="0">
                <a:solidFill>
                  <a:schemeClr val="tx1"/>
                </a:solidFill>
              </a:rPr>
              <a:t>Times</a:t>
            </a:r>
            <a:r>
              <a:rPr lang="ja-JP" altLang="en-US" sz="1900" dirty="0">
                <a:solidFill>
                  <a:schemeClr val="tx1"/>
                </a:solidFill>
              </a:rPr>
              <a:t>のいずれかとして下さい</a:t>
            </a:r>
            <a:endParaRPr kumimoji="1" lang="en-US" altLang="ja-JP" sz="1900" dirty="0">
              <a:solidFill>
                <a:schemeClr val="tx1"/>
              </a:solidFill>
            </a:endParaRPr>
          </a:p>
          <a:p>
            <a:endParaRPr kumimoji="1" lang="ja-JP" alt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834408" y="2996952"/>
            <a:ext cx="5184576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860686" y="5445224"/>
            <a:ext cx="734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808131" y="3789040"/>
            <a:ext cx="5184576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808131" y="4509120"/>
            <a:ext cx="5132021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24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623477"/>
              </p:ext>
            </p:extLst>
          </p:nvPr>
        </p:nvGraphicFramePr>
        <p:xfrm>
          <a:off x="395537" y="476673"/>
          <a:ext cx="8352927" cy="5681781"/>
        </p:xfrm>
        <a:graphic>
          <a:graphicData uri="http://schemas.openxmlformats.org/drawingml/2006/table">
            <a:tbl>
              <a:tblPr/>
              <a:tblGrid>
                <a:gridCol w="1124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0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92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84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症例の一覧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症例番号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診断名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治療：使用したレーザー機器名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（一般名、例：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Q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スイッチルビーレーザー）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領域（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I〜VI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7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54938"/>
              </p:ext>
            </p:extLst>
          </p:nvPr>
        </p:nvGraphicFramePr>
        <p:xfrm>
          <a:off x="323528" y="188641"/>
          <a:ext cx="8352925" cy="6156194"/>
        </p:xfrm>
        <a:graphic>
          <a:graphicData uri="http://schemas.openxmlformats.org/drawingml/2006/table">
            <a:tbl>
              <a:tblPr/>
              <a:tblGrid>
                <a:gridCol w="2232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9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4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64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36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62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98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00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症例番号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１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施設名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患者性別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男　・　女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患者年齢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　歳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診断名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使用したレーザー機器名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just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領域</a:t>
                      </a:r>
                      <a:b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～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VI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いずれかを選択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9598">
                <a:tc>
                  <a:txBody>
                    <a:bodyPr/>
                    <a:lstStyle/>
                    <a:p>
                      <a:pPr algn="ctr" fontAlgn="ctr"/>
                      <a:b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施術医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、指導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医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just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3543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4203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403648" y="5862999"/>
            <a:ext cx="6891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スライドをコピーして一つの</a:t>
            </a:r>
            <a:r>
              <a:rPr lang="ja-JP" altLang="en-US" b="1" dirty="0">
                <a:solidFill>
                  <a:srgbClr val="FF0000"/>
                </a:solidFill>
              </a:rPr>
              <a:t>ファイル</a:t>
            </a:r>
            <a:r>
              <a:rPr kumimoji="1" lang="ja-JP" altLang="en-US" b="1" dirty="0">
                <a:solidFill>
                  <a:srgbClr val="FF0000"/>
                </a:solidFill>
              </a:rPr>
              <a:t>に１０症例すべて記載してください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238917" y="5823385"/>
            <a:ext cx="7056361" cy="4089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673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716016" y="245750"/>
            <a:ext cx="4248472" cy="5976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4860032" y="361356"/>
            <a:ext cx="37444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/>
              <a:t>１）現病歴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12" y="404664"/>
            <a:ext cx="2304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症例番号１：</a:t>
            </a:r>
            <a:r>
              <a:rPr kumimoji="1" lang="en-US" altLang="ja-JP" b="1" dirty="0"/>
              <a:t>【</a:t>
            </a:r>
            <a:r>
              <a:rPr kumimoji="1" lang="ja-JP" altLang="en-US" b="1" dirty="0">
                <a:solidFill>
                  <a:srgbClr val="FF0000"/>
                </a:solidFill>
              </a:rPr>
              <a:t>診断名</a:t>
            </a:r>
            <a:r>
              <a:rPr kumimoji="1" lang="en-US" altLang="ja-JP" b="1" dirty="0"/>
              <a:t>】</a:t>
            </a:r>
            <a:endParaRPr kumimoji="1" lang="ja-JP" altLang="en-US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6300192" y="5661248"/>
            <a:ext cx="2175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現病歴を</a:t>
            </a:r>
            <a:r>
              <a:rPr lang="en-US" altLang="ja-JP" b="1" dirty="0">
                <a:solidFill>
                  <a:srgbClr val="FF0000"/>
                </a:solidFill>
              </a:rPr>
              <a:t>14Pt</a:t>
            </a:r>
            <a:r>
              <a:rPr lang="ja-JP" altLang="en-US" b="1" dirty="0">
                <a:solidFill>
                  <a:srgbClr val="FF0000"/>
                </a:solidFill>
              </a:rPr>
              <a:t>で記載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67544" y="1310504"/>
            <a:ext cx="3168352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術前写真１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67544" y="3717032"/>
            <a:ext cx="3168352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術前写真</a:t>
            </a:r>
            <a:r>
              <a:rPr lang="en-US" altLang="ja-JP" dirty="0"/>
              <a:t>2</a:t>
            </a:r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31640" y="883459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術前写真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71600" y="5692070"/>
            <a:ext cx="2496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20</a:t>
            </a:r>
            <a:r>
              <a:rPr lang="ja-JP" altLang="en-US" dirty="0"/>
              <a:t>●●</a:t>
            </a:r>
            <a:r>
              <a:rPr kumimoji="1" lang="ja-JP" altLang="en-US" dirty="0"/>
              <a:t>年●月●日撮影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112664" y="6237312"/>
            <a:ext cx="2214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写真は大きく</a:t>
            </a:r>
            <a:r>
              <a:rPr lang="en-US" altLang="ja-JP" b="1" dirty="0">
                <a:solidFill>
                  <a:srgbClr val="FF0000"/>
                </a:solidFill>
              </a:rPr>
              <a:t>2</a:t>
            </a:r>
            <a:r>
              <a:rPr lang="ja-JP" altLang="en-US" b="1" dirty="0">
                <a:solidFill>
                  <a:srgbClr val="FF0000"/>
                </a:solidFill>
              </a:rPr>
              <a:t>枚まで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6319775" y="5692070"/>
            <a:ext cx="216845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1119076" y="6213802"/>
            <a:ext cx="216845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252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09690" y="161301"/>
            <a:ext cx="2304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症例番号１：</a:t>
            </a:r>
            <a:r>
              <a:rPr lang="en-US" altLang="ja-JP" b="1" dirty="0"/>
              <a:t>【</a:t>
            </a:r>
            <a:r>
              <a:rPr lang="ja-JP" altLang="en-US" b="1" dirty="0">
                <a:solidFill>
                  <a:srgbClr val="FF0000"/>
                </a:solidFill>
              </a:rPr>
              <a:t>診断名</a:t>
            </a:r>
            <a:r>
              <a:rPr lang="en-US" altLang="ja-JP" b="1" dirty="0"/>
              <a:t>】</a:t>
            </a:r>
            <a:endParaRPr lang="ja-JP" altLang="en-US" b="1" dirty="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1FB133A1-DD80-4D13-8EEE-4D16EA7C55A8}"/>
              </a:ext>
            </a:extLst>
          </p:cNvPr>
          <p:cNvSpPr/>
          <p:nvPr/>
        </p:nvSpPr>
        <p:spPr>
          <a:xfrm>
            <a:off x="362618" y="698557"/>
            <a:ext cx="4209382" cy="58267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ｖ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79FA4186-42A6-4761-B3FD-EE9E0C2D0C12}"/>
              </a:ext>
            </a:extLst>
          </p:cNvPr>
          <p:cNvSpPr/>
          <p:nvPr/>
        </p:nvSpPr>
        <p:spPr>
          <a:xfrm>
            <a:off x="467543" y="781043"/>
            <a:ext cx="39394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/>
              <a:t>２）使用機器</a:t>
            </a:r>
            <a:endParaRPr lang="en-US" altLang="ja-JP" sz="1600" b="1" dirty="0"/>
          </a:p>
          <a:p>
            <a:endParaRPr lang="en-US" altLang="ja-JP" sz="1600" b="1" dirty="0"/>
          </a:p>
          <a:p>
            <a:endParaRPr lang="en-US" altLang="ja-JP" sz="1600" dirty="0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F076592-A4CA-4ED9-BC5C-F6B8C79309CA}"/>
              </a:ext>
            </a:extLst>
          </p:cNvPr>
          <p:cNvSpPr/>
          <p:nvPr/>
        </p:nvSpPr>
        <p:spPr>
          <a:xfrm>
            <a:off x="539552" y="3336955"/>
            <a:ext cx="35745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>
                <a:solidFill>
                  <a:srgbClr val="FF0000"/>
                </a:solidFill>
              </a:rPr>
              <a:t>使用機器</a:t>
            </a:r>
            <a:r>
              <a:rPr lang="ja-JP" altLang="en-US" b="1" dirty="0">
                <a:solidFill>
                  <a:srgbClr val="FF0000"/>
                </a:solidFill>
              </a:rPr>
              <a:t>を</a:t>
            </a:r>
            <a:r>
              <a:rPr lang="en-US" altLang="ja-JP" b="1" dirty="0">
                <a:solidFill>
                  <a:srgbClr val="FF0000"/>
                </a:solidFill>
              </a:rPr>
              <a:t>14Pt</a:t>
            </a:r>
            <a:r>
              <a:rPr lang="ja-JP" altLang="en-US" b="1" dirty="0">
                <a:solidFill>
                  <a:srgbClr val="FF0000"/>
                </a:solidFill>
              </a:rPr>
              <a:t>で記載</a:t>
            </a:r>
            <a:endParaRPr lang="en-US" altLang="ja-JP" b="1" dirty="0">
              <a:solidFill>
                <a:srgbClr val="FF0000"/>
              </a:solidFill>
            </a:endParaRPr>
          </a:p>
          <a:p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sz="1800" dirty="0">
                <a:solidFill>
                  <a:srgbClr val="FF0000"/>
                </a:solidFill>
              </a:rPr>
              <a:t>・文例：</a:t>
            </a:r>
            <a:endParaRPr lang="en-US" altLang="ja-JP" sz="1800" dirty="0">
              <a:solidFill>
                <a:srgbClr val="FF0000"/>
              </a:solidFill>
            </a:endParaRPr>
          </a:p>
          <a:p>
            <a:endParaRPr lang="en-US" altLang="ja-JP" sz="1800" dirty="0">
              <a:solidFill>
                <a:srgbClr val="FF0000"/>
              </a:solidFill>
            </a:endParaRPr>
          </a:p>
          <a:p>
            <a:r>
              <a:rPr lang="ja-JP" altLang="en-US" sz="1800" dirty="0">
                <a:solidFill>
                  <a:srgbClr val="FF0000"/>
                </a:solidFill>
              </a:rPr>
              <a:t>・・・・・会社製</a:t>
            </a:r>
            <a:endParaRPr lang="en-US" altLang="ja-JP" sz="1800" dirty="0">
              <a:solidFill>
                <a:srgbClr val="FF0000"/>
              </a:solidFill>
            </a:endParaRPr>
          </a:p>
          <a:p>
            <a:r>
              <a:rPr lang="ja-JP" altLang="en-US" sz="1800" dirty="0">
                <a:solidFill>
                  <a:srgbClr val="FF0000"/>
                </a:solidFill>
              </a:rPr>
              <a:t>モデル・・・・の・・・・レーザー</a:t>
            </a:r>
            <a:endParaRPr lang="en-US" altLang="ja-JP" sz="1800" dirty="0">
              <a:solidFill>
                <a:srgbClr val="FF0000"/>
              </a:solidFill>
            </a:endParaRPr>
          </a:p>
          <a:p>
            <a:r>
              <a:rPr lang="ja-JP" altLang="en-US" sz="1800" dirty="0">
                <a:solidFill>
                  <a:srgbClr val="FF0000"/>
                </a:solidFill>
              </a:rPr>
              <a:t>波長：・・・・</a:t>
            </a:r>
            <a:r>
              <a:rPr lang="en-US" altLang="ja-JP" sz="1800" dirty="0">
                <a:solidFill>
                  <a:srgbClr val="FF0000"/>
                </a:solidFill>
              </a:rPr>
              <a:t>nm</a:t>
            </a:r>
          </a:p>
          <a:p>
            <a:r>
              <a:rPr lang="ja-JP" altLang="en-US" sz="1800" dirty="0">
                <a:solidFill>
                  <a:srgbClr val="FF0000"/>
                </a:solidFill>
              </a:rPr>
              <a:t>を使用した。 </a:t>
            </a:r>
            <a:endParaRPr lang="en-US" altLang="ja-JP" sz="1800" dirty="0">
              <a:solidFill>
                <a:srgbClr val="FF0000"/>
              </a:solidFill>
            </a:endParaRPr>
          </a:p>
          <a:p>
            <a:endParaRPr lang="en-US" altLang="ja-JP" sz="1800" dirty="0">
              <a:solidFill>
                <a:srgbClr val="FF0000"/>
              </a:solidFill>
            </a:endParaRPr>
          </a:p>
          <a:p>
            <a:r>
              <a:rPr lang="ja-JP" altLang="en-US" sz="1800" dirty="0">
                <a:solidFill>
                  <a:srgbClr val="FF0000"/>
                </a:solidFill>
              </a:rPr>
              <a:t>注：波長を必ず記載してください。</a:t>
            </a:r>
            <a:endParaRPr lang="en-US" altLang="ja-JP" sz="1800" dirty="0">
              <a:solidFill>
                <a:srgbClr val="FF0000"/>
              </a:solidFill>
            </a:endParaRPr>
          </a:p>
          <a:p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5323DA9B-8446-4027-8316-A96C98D2E855}"/>
              </a:ext>
            </a:extLst>
          </p:cNvPr>
          <p:cNvSpPr/>
          <p:nvPr/>
        </p:nvSpPr>
        <p:spPr>
          <a:xfrm>
            <a:off x="517424" y="3287886"/>
            <a:ext cx="3596652" cy="29494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1A17D9B3-5F1D-42AB-952E-23DB587C8BD5}"/>
              </a:ext>
            </a:extLst>
          </p:cNvPr>
          <p:cNvSpPr/>
          <p:nvPr/>
        </p:nvSpPr>
        <p:spPr>
          <a:xfrm>
            <a:off x="4676926" y="698557"/>
            <a:ext cx="4209382" cy="58267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ｖ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66E6BB87-CE9F-44E5-8DBF-42850FFFAB8C}"/>
              </a:ext>
            </a:extLst>
          </p:cNvPr>
          <p:cNvSpPr/>
          <p:nvPr/>
        </p:nvSpPr>
        <p:spPr>
          <a:xfrm>
            <a:off x="4781852" y="781043"/>
            <a:ext cx="34070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/>
              <a:t>３）照射条件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1F1FB2AE-737E-4C36-99F9-A98299610F97}"/>
              </a:ext>
            </a:extLst>
          </p:cNvPr>
          <p:cNvSpPr/>
          <p:nvPr/>
        </p:nvSpPr>
        <p:spPr>
          <a:xfrm>
            <a:off x="4781852" y="2276872"/>
            <a:ext cx="42281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照射条件を</a:t>
            </a:r>
            <a:r>
              <a:rPr lang="en-US" altLang="ja-JP" b="1" dirty="0">
                <a:solidFill>
                  <a:srgbClr val="FF0000"/>
                </a:solidFill>
              </a:rPr>
              <a:t>14Pt</a:t>
            </a:r>
            <a:r>
              <a:rPr lang="ja-JP" altLang="en-US" b="1" dirty="0">
                <a:solidFill>
                  <a:srgbClr val="FF0000"/>
                </a:solidFill>
              </a:rPr>
              <a:t>で記載</a:t>
            </a:r>
            <a:endParaRPr lang="en-US" altLang="ja-JP" b="1" dirty="0">
              <a:solidFill>
                <a:srgbClr val="FF0000"/>
              </a:solidFill>
            </a:endParaRPr>
          </a:p>
          <a:p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パルスの場合： ・パルス幅・・</a:t>
            </a:r>
            <a:r>
              <a:rPr lang="en-US" altLang="ja-JP" dirty="0">
                <a:solidFill>
                  <a:srgbClr val="FF0000"/>
                </a:solidFill>
              </a:rPr>
              <a:t> s</a:t>
            </a:r>
            <a:r>
              <a:rPr lang="ja-JP" altLang="en-US" dirty="0">
                <a:solidFill>
                  <a:srgbClr val="FF0000"/>
                </a:solidFill>
              </a:rPr>
              <a:t>で、フルーエンスは・・・</a:t>
            </a:r>
            <a:r>
              <a:rPr lang="en-US" altLang="ja-JP" dirty="0">
                <a:solidFill>
                  <a:srgbClr val="FF0000"/>
                </a:solidFill>
              </a:rPr>
              <a:t> J/cm²</a:t>
            </a:r>
            <a:r>
              <a:rPr lang="ja-JP" altLang="en-US" dirty="0">
                <a:solidFill>
                  <a:srgbClr val="FF0000"/>
                </a:solidFill>
              </a:rPr>
              <a:t>で、照射面積　・・・</a:t>
            </a:r>
            <a:r>
              <a:rPr lang="en-US" altLang="ja-JP" dirty="0">
                <a:solidFill>
                  <a:srgbClr val="FF0000"/>
                </a:solidFill>
              </a:rPr>
              <a:t> cm²</a:t>
            </a:r>
            <a:r>
              <a:rPr lang="ja-JP" altLang="en-US" dirty="0">
                <a:solidFill>
                  <a:srgbClr val="FF0000"/>
                </a:solidFill>
              </a:rPr>
              <a:t>に照射した。 ・繰り返し周波数は、・・・</a:t>
            </a:r>
            <a:r>
              <a:rPr lang="en-US" altLang="ja-JP" dirty="0">
                <a:solidFill>
                  <a:srgbClr val="FF0000"/>
                </a:solidFill>
              </a:rPr>
              <a:t> Hz</a:t>
            </a:r>
            <a:r>
              <a:rPr lang="ja-JP" altLang="en-US" dirty="0">
                <a:solidFill>
                  <a:srgbClr val="FF0000"/>
                </a:solidFill>
              </a:rPr>
              <a:t>（ヘルツ）であった。治療間隔は・・か月で、・・・回照射した。</a:t>
            </a:r>
            <a:endParaRPr lang="en-US" altLang="ja-JP" dirty="0">
              <a:solidFill>
                <a:srgbClr val="FF0000"/>
              </a:solidFill>
            </a:endParaRPr>
          </a:p>
          <a:p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連続の場合： ・照射出力は・・・・</a:t>
            </a:r>
            <a:r>
              <a:rPr lang="en-US" altLang="ja-JP" dirty="0">
                <a:solidFill>
                  <a:srgbClr val="FF0000"/>
                </a:solidFill>
              </a:rPr>
              <a:t> W(</a:t>
            </a:r>
            <a:r>
              <a:rPr lang="ja-JP" altLang="en-US" dirty="0">
                <a:solidFill>
                  <a:srgbClr val="FF0000"/>
                </a:solidFill>
              </a:rPr>
              <a:t>ワット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  <a:r>
              <a:rPr lang="ja-JP" altLang="en-US" dirty="0">
                <a:solidFill>
                  <a:srgbClr val="FF0000"/>
                </a:solidFill>
              </a:rPr>
              <a:t>で、スポット径は約・・</a:t>
            </a:r>
            <a:r>
              <a:rPr lang="en-US" altLang="ja-JP" dirty="0">
                <a:solidFill>
                  <a:srgbClr val="FF0000"/>
                </a:solidFill>
              </a:rPr>
              <a:t> mm</a:t>
            </a:r>
            <a:r>
              <a:rPr lang="ja-JP" altLang="en-US" dirty="0">
                <a:solidFill>
                  <a:srgbClr val="FF0000"/>
                </a:solidFill>
              </a:rPr>
              <a:t>である。 ・照射時間は・・</a:t>
            </a:r>
            <a:r>
              <a:rPr lang="en-US" altLang="ja-JP" dirty="0">
                <a:solidFill>
                  <a:srgbClr val="FF0000"/>
                </a:solidFill>
              </a:rPr>
              <a:t> s(</a:t>
            </a:r>
            <a:r>
              <a:rPr lang="ja-JP" altLang="en-US" dirty="0">
                <a:solidFill>
                  <a:srgbClr val="FF0000"/>
                </a:solidFill>
              </a:rPr>
              <a:t>秒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  <a:r>
              <a:rPr lang="ja-JP" altLang="en-US" dirty="0">
                <a:solidFill>
                  <a:srgbClr val="FF0000"/>
                </a:solidFill>
              </a:rPr>
              <a:t>である。 ・使用総エネルギーは・・・</a:t>
            </a:r>
            <a:r>
              <a:rPr lang="en-US" altLang="ja-JP" dirty="0">
                <a:solidFill>
                  <a:srgbClr val="FF0000"/>
                </a:solidFill>
              </a:rPr>
              <a:t> kJ(</a:t>
            </a:r>
            <a:r>
              <a:rPr lang="ja-JP" altLang="en-US" dirty="0">
                <a:solidFill>
                  <a:srgbClr val="FF0000"/>
                </a:solidFill>
              </a:rPr>
              <a:t>キロジュール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  <a:r>
              <a:rPr lang="ja-JP" altLang="en-US" dirty="0">
                <a:solidFill>
                  <a:srgbClr val="FF0000"/>
                </a:solidFill>
              </a:rPr>
              <a:t>である。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治療間隔は・・か月で、・・・回照射した。</a:t>
            </a:r>
            <a:endParaRPr lang="en-US" altLang="ja-JP" dirty="0">
              <a:solidFill>
                <a:srgbClr val="FF0000"/>
              </a:solidFill>
            </a:endParaRPr>
          </a:p>
          <a:p>
            <a:endParaRPr lang="en-US" altLang="ja-JP" sz="900" dirty="0">
              <a:solidFill>
                <a:srgbClr val="FF0000"/>
              </a:solidFill>
            </a:endParaRPr>
          </a:p>
          <a:p>
            <a:r>
              <a:rPr lang="ja-JP" altLang="en-US" sz="900" dirty="0">
                <a:solidFill>
                  <a:srgbClr val="FF0000"/>
                </a:solidFill>
              </a:rPr>
              <a:t> 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BA205181-176A-4D0D-BC2C-047D8EAF10E5}"/>
              </a:ext>
            </a:extLst>
          </p:cNvPr>
          <p:cNvSpPr/>
          <p:nvPr/>
        </p:nvSpPr>
        <p:spPr>
          <a:xfrm>
            <a:off x="4793694" y="2132857"/>
            <a:ext cx="4092614" cy="42979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389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557464" y="260648"/>
            <a:ext cx="3407024" cy="5832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5557464" y="361356"/>
            <a:ext cx="34070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/>
              <a:t>３）治療後経過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07504" y="144186"/>
            <a:ext cx="2304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症例番号１：</a:t>
            </a:r>
            <a:r>
              <a:rPr lang="en-US" altLang="ja-JP" b="1" dirty="0"/>
              <a:t>【</a:t>
            </a:r>
            <a:r>
              <a:rPr lang="ja-JP" altLang="en-US" b="1" dirty="0">
                <a:solidFill>
                  <a:srgbClr val="FF0000"/>
                </a:solidFill>
              </a:rPr>
              <a:t>診断名</a:t>
            </a:r>
            <a:r>
              <a:rPr lang="en-US" altLang="ja-JP" b="1" dirty="0"/>
              <a:t>】</a:t>
            </a:r>
            <a:endParaRPr lang="ja-JP" altLang="en-US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7320" y="578892"/>
            <a:ext cx="1463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照射後</a:t>
            </a:r>
            <a:r>
              <a:rPr kumimoji="1" lang="ja-JP" altLang="en-US" b="1" dirty="0"/>
              <a:t>写真</a:t>
            </a:r>
            <a:r>
              <a:rPr kumimoji="1" lang="en-US" altLang="ja-JP" b="1" dirty="0"/>
              <a:t>1</a:t>
            </a:r>
            <a:endParaRPr kumimoji="1" lang="ja-JP" altLang="en-US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45283" y="2940670"/>
            <a:ext cx="1463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照射</a:t>
            </a:r>
            <a:r>
              <a:rPr kumimoji="1" lang="ja-JP" altLang="en-US" b="1" dirty="0"/>
              <a:t>後写真</a:t>
            </a:r>
            <a:r>
              <a:rPr kumimoji="1" lang="en-US" altLang="ja-JP" b="1" dirty="0"/>
              <a:t>2</a:t>
            </a:r>
            <a:endParaRPr kumimoji="1" lang="ja-JP" altLang="en-US" b="1" dirty="0"/>
          </a:p>
        </p:txBody>
      </p:sp>
      <p:sp>
        <p:nvSpPr>
          <p:cNvPr id="14" name="正方形/長方形 13"/>
          <p:cNvSpPr/>
          <p:nvPr/>
        </p:nvSpPr>
        <p:spPr>
          <a:xfrm>
            <a:off x="79375" y="528571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b="1" dirty="0"/>
              <a:t>照射後●ヶ月時</a:t>
            </a:r>
          </a:p>
          <a:p>
            <a:r>
              <a:rPr lang="ja-JP" altLang="en-US" b="1" dirty="0"/>
              <a:t>　　（</a:t>
            </a:r>
            <a:r>
              <a:rPr lang="en-US" altLang="ja-JP" b="1" dirty="0"/>
              <a:t>20</a:t>
            </a:r>
            <a:r>
              <a:rPr lang="ja-JP" altLang="en-US" b="1" dirty="0"/>
              <a:t>○○年○○月○○日撮影）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3559195" y="5438833"/>
            <a:ext cx="1747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18Pt</a:t>
            </a:r>
            <a:r>
              <a:rPr lang="ja-JP" altLang="en-US" b="1" dirty="0">
                <a:solidFill>
                  <a:srgbClr val="FF0000"/>
                </a:solidFill>
              </a:rPr>
              <a:t>程度で記載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6746283" y="5570007"/>
            <a:ext cx="1944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経過を</a:t>
            </a:r>
            <a:r>
              <a:rPr lang="en-US" altLang="ja-JP" b="1" dirty="0">
                <a:solidFill>
                  <a:srgbClr val="FF0000"/>
                </a:solidFill>
              </a:rPr>
              <a:t>14Pt</a:t>
            </a:r>
            <a:r>
              <a:rPr lang="ja-JP" altLang="en-US" b="1" dirty="0">
                <a:solidFill>
                  <a:srgbClr val="FF0000"/>
                </a:solidFill>
              </a:rPr>
              <a:t>で記載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5898966" y="2566924"/>
            <a:ext cx="3403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rgbClr val="FF0000"/>
                </a:solidFill>
              </a:rPr>
              <a:t>治療後経過と結果について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r>
              <a:rPr lang="ja-JP" altLang="en-US" sz="2000" b="1" dirty="0">
                <a:solidFill>
                  <a:srgbClr val="FF0000"/>
                </a:solidFill>
              </a:rPr>
              <a:t>わかりやすく記載 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107504" y="5808165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dirty="0"/>
          </a:p>
          <a:p>
            <a:r>
              <a:rPr lang="ja-JP" altLang="en-US" b="1" dirty="0">
                <a:solidFill>
                  <a:srgbClr val="FF0000"/>
                </a:solidFill>
              </a:rPr>
              <a:t>＊術後の写真は、最終照射から</a:t>
            </a:r>
            <a:r>
              <a:rPr lang="en-US" altLang="ja-JP" b="1" dirty="0">
                <a:solidFill>
                  <a:srgbClr val="FF0000"/>
                </a:solidFill>
              </a:rPr>
              <a:t>3</a:t>
            </a:r>
            <a:r>
              <a:rPr lang="ja-JP" altLang="en-US" b="1" dirty="0">
                <a:solidFill>
                  <a:srgbClr val="FF0000"/>
                </a:solidFill>
              </a:rPr>
              <a:t>か月以上経過したものとしてください。 </a:t>
            </a:r>
          </a:p>
          <a:p>
            <a:r>
              <a:rPr lang="ja-JP" altLang="en-US" b="1" dirty="0">
                <a:solidFill>
                  <a:srgbClr val="FF0000"/>
                </a:solidFill>
              </a:rPr>
              <a:t>＊術後経過期間と撮影日を、わかりやすく付記。 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6795289" y="5577718"/>
            <a:ext cx="1915855" cy="3771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5776796" y="2536146"/>
            <a:ext cx="3043676" cy="738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3554531" y="5446966"/>
            <a:ext cx="1752002" cy="3611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145283" y="6085165"/>
            <a:ext cx="6946997" cy="646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B0CD2E4-9FBE-4299-9B55-B50E15A10FCA}"/>
              </a:ext>
            </a:extLst>
          </p:cNvPr>
          <p:cNvSpPr/>
          <p:nvPr/>
        </p:nvSpPr>
        <p:spPr>
          <a:xfrm>
            <a:off x="1073511" y="927180"/>
            <a:ext cx="3168352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術後写真１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42BE265-40F8-47EE-A364-2AEDE8F57981}"/>
              </a:ext>
            </a:extLst>
          </p:cNvPr>
          <p:cNvSpPr/>
          <p:nvPr/>
        </p:nvSpPr>
        <p:spPr>
          <a:xfrm>
            <a:off x="1073511" y="3333708"/>
            <a:ext cx="3168352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術後写真</a:t>
            </a:r>
            <a:r>
              <a:rPr lang="en-US" altLang="ja-JP" dirty="0"/>
              <a:t>2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8069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524</Words>
  <Application>Microsoft Office PowerPoint</Application>
  <PresentationFormat>画面に合わせる (4:3)</PresentationFormat>
  <Paragraphs>129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ＭＳ Ｐゴシック</vt:lpstr>
      <vt:lpstr>ＭＳ ゴシック</vt:lpstr>
      <vt:lpstr>ＭＳ 明朝</vt:lpstr>
      <vt:lpstr>Arial</vt:lpstr>
      <vt:lpstr>Calibri</vt:lpstr>
      <vt:lpstr>Office ​​テーマ</vt:lpstr>
      <vt:lpstr>日本形成外科学会 　レーザー分野指導医　症例記録用紙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日本形成外科学会 皮膚腫瘍外科分野指導医　症例記録用紙</dc:title>
  <dc:creator>uchibori</dc:creator>
  <cp:lastModifiedBy>Kono Taro</cp:lastModifiedBy>
  <cp:revision>23</cp:revision>
  <cp:lastPrinted>2016-10-20T05:20:36Z</cp:lastPrinted>
  <dcterms:created xsi:type="dcterms:W3CDTF">2016-10-20T04:39:15Z</dcterms:created>
  <dcterms:modified xsi:type="dcterms:W3CDTF">2020-12-24T10:10:28Z</dcterms:modified>
</cp:coreProperties>
</file>